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charts/chart1.xml" ContentType="application/vnd.openxmlformats-officedocument.drawingml.chart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8"/>
  </p:notesMasterIdLst>
  <p:sldIdLst>
    <p:sldId id="256" r:id="rId2"/>
    <p:sldId id="278" r:id="rId3"/>
    <p:sldId id="314" r:id="rId4"/>
    <p:sldId id="306" r:id="rId5"/>
    <p:sldId id="305" r:id="rId6"/>
    <p:sldId id="309" r:id="rId7"/>
    <p:sldId id="321" r:id="rId8"/>
    <p:sldId id="325" r:id="rId9"/>
    <p:sldId id="322" r:id="rId10"/>
    <p:sldId id="333" r:id="rId11"/>
    <p:sldId id="334" r:id="rId12"/>
    <p:sldId id="335" r:id="rId13"/>
    <p:sldId id="336" r:id="rId14"/>
    <p:sldId id="316" r:id="rId15"/>
    <p:sldId id="331" r:id="rId16"/>
    <p:sldId id="332" r:id="rId17"/>
    <p:sldId id="329" r:id="rId18"/>
    <p:sldId id="318" r:id="rId19"/>
    <p:sldId id="317" r:id="rId20"/>
    <p:sldId id="319" r:id="rId21"/>
    <p:sldId id="320" r:id="rId22"/>
    <p:sldId id="326" r:id="rId23"/>
    <p:sldId id="327" r:id="rId24"/>
    <p:sldId id="307" r:id="rId25"/>
    <p:sldId id="299" r:id="rId26"/>
    <p:sldId id="311" r:id="rId27"/>
    <p:sldId id="265" r:id="rId28"/>
    <p:sldId id="298" r:id="rId29"/>
    <p:sldId id="266" r:id="rId30"/>
    <p:sldId id="300" r:id="rId31"/>
    <p:sldId id="268" r:id="rId32"/>
    <p:sldId id="283" r:id="rId33"/>
    <p:sldId id="284" r:id="rId34"/>
    <p:sldId id="269" r:id="rId35"/>
    <p:sldId id="274" r:id="rId36"/>
    <p:sldId id="301" r:id="rId37"/>
    <p:sldId id="285" r:id="rId38"/>
    <p:sldId id="273" r:id="rId39"/>
    <p:sldId id="270" r:id="rId40"/>
    <p:sldId id="287" r:id="rId41"/>
    <p:sldId id="288" r:id="rId42"/>
    <p:sldId id="312" r:id="rId43"/>
    <p:sldId id="277" r:id="rId44"/>
    <p:sldId id="275" r:id="rId45"/>
    <p:sldId id="302" r:id="rId46"/>
    <p:sldId id="276" r:id="rId47"/>
    <p:sldId id="279" r:id="rId48"/>
    <p:sldId id="313" r:id="rId49"/>
    <p:sldId id="290" r:id="rId50"/>
    <p:sldId id="263" r:id="rId51"/>
    <p:sldId id="281" r:id="rId52"/>
    <p:sldId id="282" r:id="rId53"/>
    <p:sldId id="271" r:id="rId54"/>
    <p:sldId id="328" r:id="rId55"/>
    <p:sldId id="272" r:id="rId56"/>
    <p:sldId id="289" r:id="rId5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na" initials="I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4" autoAdjust="0"/>
    <p:restoredTop sz="94615" autoAdjust="0"/>
  </p:normalViewPr>
  <p:slideViewPr>
    <p:cSldViewPr>
      <p:cViewPr>
        <p:scale>
          <a:sx n="100" d="100"/>
          <a:sy n="100" d="100"/>
        </p:scale>
        <p:origin x="-894" y="1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32789726735001"/>
          <c:y val="7.6086919287764704E-2"/>
          <c:w val="0.82438038431643457"/>
          <c:h val="0.7973824416690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870</c:v>
                </c:pt>
                <c:pt idx="1">
                  <c:v>100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Столбец2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0 руб.</c:v>
                </c:pt>
                <c:pt idx="1">
                  <c:v>10 руб.</c:v>
                </c:pt>
                <c:pt idx="2">
                  <c:v>100 руб.</c:v>
                </c:pt>
                <c:pt idx="3">
                  <c:v>1000 руб.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303488"/>
        <c:axId val="196317568"/>
      </c:barChart>
      <c:catAx>
        <c:axId val="196303488"/>
        <c:scaling>
          <c:orientation val="minMax"/>
        </c:scaling>
        <c:delete val="0"/>
        <c:axPos val="b"/>
        <c:majorTickMark val="out"/>
        <c:minorTickMark val="none"/>
        <c:tickLblPos val="nextTo"/>
        <c:crossAx val="196317568"/>
        <c:crosses val="autoZero"/>
        <c:auto val="1"/>
        <c:lblAlgn val="ctr"/>
        <c:lblOffset val="100"/>
        <c:noMultiLvlLbl val="0"/>
      </c:catAx>
      <c:valAx>
        <c:axId val="196317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6303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06:17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10939 6375,'-25'297,"25"-222,0-26,-24 26,-1-1,0 1,25-26,0 26,0-1,0-24,0-25,0 49</inkml:trace>
  <inkml:trace contextRef="#ctx0" brushRef="#br0" timeOffset="1168.3544">10890 6375,'0'0,"74"0,-24 0,-1 0,1-25,24 25,-49 0,49 0,-24 0,-25 0,0 0,-25 74,0-24,0 0,25-1,-25-24</inkml:trace>
  <inkml:trace contextRef="#ctx0" brushRef="#br0" timeOffset="1897.3594">10964 6846,'50'0,"-26"0,26 0,24 0,-24 0,0 0,-26 0</inkml:trace>
  <inkml:trace contextRef="#ctx0" brushRef="#br0" timeOffset="2557.9903">12204 6251,'0'-25,"-49"25,-1 0,0 25,1 24,24-24,-49 25,-1 24,26 25,-1-24,0 24,1 0,-1 1,25-26,25 0,0 1,0-50,0 49,0 0,0-24,50-25,-25 24,0-24</inkml:trace>
  <inkml:trace contextRef="#ctx0" brushRef="#br0" timeOffset="4091.671">12179 6796,'0'-24,"25"24,0 0,0 49,-25 1,25 0,-1-26,1 1,0 0</inkml:trace>
  <inkml:trace contextRef="#ctx0" brushRef="#br0" timeOffset="4791.9302">12403 6772,'0'-25,"-25"25,-25 25,1-1,-1 1,-24 0,24 25,0-25,26 24,24-24,-25 25,0-26</inkml:trace>
  <inkml:trace contextRef="#ctx0" brushRef="#br0" timeOffset="5410.0742">12725 7169,'0'24,"0"26,0 0,0-1</inkml:trace>
  <inkml:trace contextRef="#ctx0" brushRef="#br0" timeOffset="5880.1071">12824 6896</inkml:trace>
  <inkml:trace contextRef="#ctx0" brushRef="#br0" timeOffset="6325.9177">13320 6896,'0'74,"0"-49,0 25,25-1,0-49,25 25,-1-25,1 0,0 0,-1 0,1 0</inkml:trace>
  <inkml:trace contextRef="#ctx0" brushRef="#br0" timeOffset="6782.6566">13866 6995,'0'74,"0"-24,0 49,0 0,25 1,-25-26,0 0,25-24,-25 24,0 1,0-26,0-24,0 0,-25 0,-25-25,1 0,-1 0,25 0,1 0,-1-25,25-25,0 26,25-26</inkml:trace>
  <inkml:trace contextRef="#ctx0" brushRef="#br0" timeOffset="7438.9309">14213 6499,'25'0,"25"49,-25 51,-1-1,1 25,0 25,0 24,-25-49,25 25,-1-25,-24-25,0-24,0-1,0-49,0 0,0 0</inkml:trace>
  <inkml:trace contextRef="#ctx0" brushRef="#br0" timeOffset="10160.5018">14982 7045,'50'0,"0"0,24 0,0-25,1 25,-1 0,-24 0,49 0,0 0,1 0,-51 0,26 0,-1 0,0 0,-49 0,25 0,-1 0,1 0,0-25,-1 25,-24 0,-75 0,-24 0,49 25,-24 0,-1-1,0-24,50 25,75-25,-26 0,-24 0,25 0,-75 0,-49 0,24-25,25 1,-24-1,24 0,25 0,-25-24,0 24,0 25</inkml:trace>
  <inkml:trace contextRef="#ctx0" brushRef="#br0" timeOffset="11374.9125">17240 6722,'0'25,"0"24,0 1,0 25,0-51,0 26,24-25,1 0,0-1,49-24,1 0,-26 0,26 0,-50-24,-1-1,1 0,0-25</inkml:trace>
  <inkml:trace contextRef="#ctx0" brushRef="#br0" timeOffset="11996.0476">17736 6747,'0'-25,"-25"25,0 0,0 25,25 49,0 26,0-1,0 25,0 0,0 25,0 24,25-49,0-25,-25 1,0-26,0-24,0-25,0 24,0 1,0-25,0 24,0 1,-25-1,0 1,0 24,1 1,24-26,-50-24,25 0,0 0,-49-25,24 0,1-25,-26 0,1-24,24-26,26 1,-1-25,0 49,25-49,-25 24,25 1,-25-1,1 51,24-51</inkml:trace>
  <inkml:trace contextRef="#ctx0" brushRef="#br0" timeOffset="12708.2258">18604 5904,'-75'49,"1"26,0-1,24 0,0 1,1 24,-1 50,1-50,24 0,0 0,25-49,0 25,0-1,0 0,25 26,24-1,26 50,24 24,25 1,0-1,0-48,-50-51,1-24,-25-26,-1 1,1-25,-25 0</inkml:trace>
  <inkml:trace contextRef="#ctx0" brushRef="#br0" timeOffset="13155.0767">18976 6772,'74'74,"-24"25,24 50,26 0,-1 0,-50-50,1-25,-25-24,0-25</inkml:trace>
  <inkml:trace contextRef="#ctx0" brushRef="#br0" timeOffset="13610.6008">19422 6921,'-74'49,"-25"1,-25 24,25-24,24-1,1 1,49 0,-25-26</inkml:trace>
  <inkml:trace contextRef="#ctx0" brushRef="#br0" timeOffset="14112.7777">19844 6375,'0'49,"25"51,-25 48,25 26,0 0,-25-1,0 1,0 0,0-1,0-74,0-24,0-26,-25 1,0 0,0-25,0-1,0 1</inkml:trace>
  <inkml:trace contextRef="#ctx0" brushRef="#br0" timeOffset="121503.1913">10294 10889,'25'50,"25"24,-25 1,-1-1,1-49,-25 49,25-24,-25-25,25 0,0-1</inkml:trace>
  <inkml:trace contextRef="#ctx0" brushRef="#br0" timeOffset="122095.5938">10666 10914,'-49'50,"-1"-26,-24 1,-25 25,49-1,-74 26,49-1,1-24,24 0,1-26,-1 1,25 0</inkml:trace>
  <inkml:trace contextRef="#ctx0" brushRef="#br0" timeOffset="123115.2612">11088 11088,'50'0,"24"0,0 0,1 0,-50 0,24 0,-24 0,0 0</inkml:trace>
  <inkml:trace contextRef="#ctx0" brushRef="#br0" timeOffset="123615.0975">11311 11261,'75'0</inkml:trace>
  <inkml:trace contextRef="#ctx0" brushRef="#br0" timeOffset="125213.0432">12080 10790,'-25'0,"1"0,-1 25,0 0,0 24,-24 26,49-1,-25 0,0-24,0 25,25-1,0-24,50-50,-1 0,-24 0,25 0,-25 0,24 0,1 0,-50-25,25-25,-1 50,26-49,-50 24,25 0,24 0,-24-25,0-24,-25 49,0 0,0-24,0 24,0-25,-25 50,0-24,1 24,-51 0,50-25,1 0,-1 25,0 0,-49 0,49 0</inkml:trace>
  <inkml:trace contextRef="#ctx0" brushRef="#br0" timeOffset="125960.0557">11187 11286,'75'0,"-26"0,1 0,0 0</inkml:trace>
  <inkml:trace contextRef="#ctx0" brushRef="#br0" timeOffset="127300.5913">9476 12055,'-25'0,"25"25,0 49,0-24,0 24,0-24,0 0,0-1,0 1,0-25,25-25,49 0,1 0,-26 0,26 0,-51 0,1-25,-25-25,0-24,25 49,-25-25,0 1,0-1,0 25</inkml:trace>
  <inkml:trace contextRef="#ctx0" brushRef="#br0" timeOffset="127883.1022">9823 11981,'25'24,"-25"26,0-25,0 74,0 0,0-24,0-1,0 1,0 24,0-25,0-24,0-25,0 24,0-24,0 25,0-1,0-24,0 25,0 24,0-49,0 24,0 26,0-50,0 24,0 1,0 0,0-26,0 26,-25-25,0-25,0 25,-24-1,24-24,-49 0,-1 0,26 0,24-24,0-1,25 0,0-25,0-24,25 0,24-26,-24 1</inkml:trace>
  <inkml:trace contextRef="#ctx0" brushRef="#br0" timeOffset="128815.6842">10840 11683,'-25'0,"0"0,-49 25,24 24,-24 51,24-1,1 25,24-25,0-24,0-1,1 0,24 1,0-1,0-49,0 25,0 24,0-24,0 24,24-49,-24 0</inkml:trace>
  <inkml:trace contextRef="#ctx0" brushRef="#br0" timeOffset="130141.66">10939 11981,'-25'0,"25"24,-24 1,24 25,0-1,0 26,0-25,0-26,0 26,0 24,0-49,24 25,-24-1,50-24,24-25,-49 0,25 0,-50-74,25 74,-25-50,24 1,1 24,-25 0,0 0,25 0,0 1,-25-26,0 25,0 0,0 0,0-24,0 24,0 0,-75 25,75-25,-49 25,-26 0,75-24,-49 24,24 0</inkml:trace>
  <inkml:trace contextRef="#ctx0" brushRef="#br0" timeOffset="130836.2291">11311 11534,'25'0,"0"0,-25 25,25 0,0 24,-1 26,1-26,0-24,0 74,0-24,-1-1,-24-24,0-1,0 26,0-25,0 24,25-24,-25-1,0 1,0-1,0 26,0-1,0 1,0-51,0 26,-25-25,25 0,-24-25,24 24</inkml:trace>
  <inkml:trace contextRef="#ctx0" brushRef="#br0" timeOffset="131721.9135">12031 12179,'24'-25,"51"25,-50 0,24 0,1 0,-25 0,49 0,-24 0,-26 0</inkml:trace>
  <inkml:trace contextRef="#ctx0" brushRef="#br0" timeOffset="132167.6336">12055 12328,'50'0,"-25"0,24 0,1 0,-25 0,49 0</inkml:trace>
  <inkml:trace contextRef="#ctx0" brushRef="#br0" timeOffset="135390.6921">12874 12328,'50'-25,"-1"0,1 25,24 0,1 0,-1 0,-24 0,24 0,-24 0,-26 0,-73 0</inkml:trace>
  <inkml:trace contextRef="#ctx0" brushRef="#br0" timeOffset="136647.1839">14015 12477,'25'25,"0"-50,-1-25,26-24,0 24,-1 1,-24-26,25 25,-26 1,-24-1,0-24,0 49,-24 0,-1 0,25 50,0 25,0-25,0 49,0 0,25 1,-1-50,-24 24,25 26,-25-1,0-24,0 24,25 1,0-26,-25-24,25 25,-25 24</inkml:trace>
  <inkml:trace contextRef="#ctx0" brushRef="#br0" timeOffset="154297.8413">16074 11336,'-25'0,"0"25,0-1,-49 26,24 0,1-1,-1 26,25-1,-24-24,24 24,0 0,25 1,0-1,0-49,0 49,0 1,0-25,0 24,0 0,0 1,0-26,0 51,0-1,50 0,-1-25,-24 26,0-26,0 0,0-49,-1 25,-24 0,25-1,0-49,0 25</inkml:trace>
  <inkml:trace contextRef="#ctx0" brushRef="#br0" timeOffset="155635.2122">16495 11956,'-24'-25,"-1"25,0 0,25 50,0 24,0-24,0-26,0 26,0 0,0-1,0 1,0 0,0-26,0 26,0-25,25 0,0-1,-1-24,51 0,-50 0,-1-24,-24-26,0 0,25 1,0 24,0 0,0-24,0-1,-1 25,1 0,-25-49,0-1,-25 51,-24 24,-1-25,0 0,26 25,-51 0,50 0</inkml:trace>
  <inkml:trace contextRef="#ctx0" brushRef="#br0" timeOffset="156343.1077">17364 12452,'0'50,"0"-1,0 1,0 24,0 1,0-1,0-49,0 49,0-24,-25-1</inkml:trace>
  <inkml:trace contextRef="#ctx0" brushRef="#br0" timeOffset="156798.8919">17413 12105</inkml:trace>
  <inkml:trace contextRef="#ctx0" brushRef="#br0" timeOffset="157379.2715">17885 12105,'74'0,"-24"0,49 0,0 0,-25 0,1 0,-26 0,51 0,-26 0,-99 24</inkml:trace>
  <inkml:trace contextRef="#ctx0" brushRef="#br0" timeOffset="158374.787">19100 11708,'0'49,"0"26,0-50,0 49,0-24,0-26,25 51,0-26,-25 26,0-25,0-1,0 1,0-25,0 24,0 1,0-25,0 24</inkml:trace>
  <inkml:trace contextRef="#ctx0" brushRef="#br0" timeOffset="159130.424">19323 11534,'0'25,"0"0,25 74,0-25,0 26,-1-1,1 25,0 74,-25-74,0 0,0-24,0 24,0-25,0-25,0-49,0 49,0-24,0-25,-50 0</inkml:trace>
  <inkml:trace contextRef="#ctx0" brushRef="#br0" timeOffset="165442.8139">9848 14635,'74'0,"-49"0,49 0,1 0,-26 0,26 0,-1 0,1 0,-50 0,24 0,26 0,-26 0,1 0,-25-25,-1 25,-24-50,-24 1,-26-1,25 25,-24-24,49 24,-50 25,-24 0,49 0,-50 0,26 0,24 0,-50 0,51 0,-1 0,-50 0,75 25,-49 0,24-1,0 26,25 0,0-1,-25 1,25-1,0-24,0 25,0-1,0-24,0 25,0-25,0 49,0 0,0-49,0 0,25 0,0 0,25-1,-1-24,1 0,-1 0,1 0,-25 0,49 0,1 0,-1 0,-49 0,25 0,-26 0,26 0,-25 0,0-49</inkml:trace>
  <inkml:trace contextRef="#ctx0" brushRef="#br0" timeOffset="166888.4394">11262 13767,'-25'0,"0"0,-49 0,49 0,25 24,-25 26,0 0,25-26,0 26,0 24,0-24,0 24,25-49,-25 0,25 0,0 24,24-24,1-25,-1-25,26 1,-25-1,-1 0,1-25,-25 26,24-26,-24 0,-25 1,0 24,25-25,0 26,-25-1,0-50,0 51,-25-1,25 0,-25 0,0 0,0 25,-49 0,49 0,-49 0,24 0,25 0,-24 0,24 0</inkml:trace>
  <inkml:trace contextRef="#ctx0" brushRef="#br0" timeOffset="167703.5456">11907 14684,'49'0,"-24"0,49 0,1 0,-26 0,26 0,-1 0</inkml:trace>
  <inkml:trace contextRef="#ctx0" brushRef="#br0" timeOffset="168173.1055">12328 14436,'0'50,"0"0,0 24,0 25,-25 0,25 1,0-26,0 25,0-24,-24-26,48-49</inkml:trace>
  <inkml:trace contextRef="#ctx0" brushRef="#br0" timeOffset="168886.7242">13072 14784,'0'74,"0"-24,0 24,0-24,0-26,0 26,0 0,0-26,25 1,-25 0,75-25,-26 0,26 0,-1 0,0 0,-49 0,25 0,0 0,-50-25,49 0,-24 1,0-51,-25 1,0-1,0 51,0-51,0 1</inkml:trace>
  <inkml:trace contextRef="#ctx0" brushRef="#br0" timeOffset="169353.9342">13296 14560,'-50'174,"100"-348,-125 422,50-248,25 50,0-25,-24 24,-1-49</inkml:trace>
  <inkml:trace contextRef="#ctx0" brushRef="#br0" timeOffset="170305.5687">13097 14684,'50'0,"24"0,-74-24,50-1,-1 25,1 0,24-25,-24 25,0 0,-50-25,49 25,26 0,-26 0,-24 0,0 25,-25 25,0-1,0 1,25-50,-25 49,0 1,0-25,0 24,0-24,-25-25,0 25</inkml:trace>
  <inkml:trace contextRef="#ctx0" brushRef="#br0" timeOffset="171046.0664">14313 14163,'0'25,"-25"74,0-49,25 49,-25 1,25-26,0 0,0-24,0 24,0 1,0-1,0-24,0 24,0 1,0-51,25 76,0-26,0 1,-1-1,1-24,0-1,0 1,0-1,-25 1</inkml:trace>
  <inkml:trace contextRef="#ctx0" brushRef="#br0" timeOffset="173055.3557">15354 14114,'25'49,"0"1,-25 0,25 24,24 1,-24-1,0 0,0-49,0 25,-1 24,-24 1,0-26,25 1,0 24,-25 1,0-26,0 26,0-1,0 0,-25-49,0 25,25 0,-24-1,-1-24,0 25,25-1,0-24,0 0,-25 0</inkml:trace>
  <inkml:trace contextRef="#ctx0" brushRef="#br0" timeOffset="176488.6735">16123 14808,'50'0,"-25"0,24 0,1 0,0 0,-1 0,1 0</inkml:trace>
  <inkml:trace contextRef="#ctx0" brushRef="#br0" timeOffset="177209.7135">16272 15106,'25'0,"0"0,49 0,-24 0</inkml:trace>
  <inkml:trace contextRef="#ctx0" brushRef="#br0" timeOffset="178959.1678">16942 15056,'25'0,"0"-24,-1-26,1 25,0 0,-25 1,50-26,-26 50,1-50,-25-24,25 24,0 26,-25-26,0 0,0 26,25-1,-25 50,0 24,0 26,0-1,0 0,0 1,0-1,0 1,0-1,0-24,0-1,0 1,0-25,0 24,0 26,0-26,0 26,0-1,-25-49,-50-25,1 0,24 25,75-25,50 0,-1 0,0 0,-49 0,25 0,-1 0</inkml:trace>
  <inkml:trace contextRef="#ctx0" brushRef="#br0" timeOffset="180527.6568">10592 16297,'50'0,"-26"-50,-24 0,0 26,25-51,0 26,25-1,-26 25,-24-49,25 24,-25 25,25 1,-25-26,25 50,-25 74,0-24,0 0,0-1,0-24,0 25,0 24,0-49,0 24,0 1,0 0,0-1,0 1,0-25,0 24,0-24,0 25,0 24,25-49</inkml:trace>
  <inkml:trace contextRef="#ctx0" brushRef="#br0" timeOffset="181066.321">11584 16222,'25'0,"49"0,1 0,-1 0,-24 0,24 0,1 0,-1 0,-24 0,-1 0</inkml:trace>
  <inkml:trace contextRef="#ctx0" brushRef="#br0" timeOffset="181687.9367">11807 16594,'25'0,"25"0,-25 0,24 0,1 0,-25 0,49 0,0 0</inkml:trace>
  <inkml:trace contextRef="#ctx0" brushRef="#br0" timeOffset="182730.5012">12700 16421,'0'0,"0"-25,0 0,50-49,-25-1,0-24,-1 25,1 24,0 25,0-24,-25-26,0 50,-25 50,25 0,0 49,0-24,0 24,0-49,0 25,0-25,0 24,0 1,-25-1,25 26,0-50,0 24,0 1,0 0,0 24,0 0,0-49,0 0</inkml:trace>
  <inkml:trace contextRef="#ctx0" brushRef="#br0" timeOffset="189873.4725">15156 10840,'-50'24,"26"51,-26 24,25 0,0 25,1 25,-1 0,0-50,25-24,-25 24,0 0,25 0,0 0,0 1,0 24,25-25,0 0,-25-24,25-26,-25 26,0-1,25 0,-25-24,0 24,0 1,0-1,24 1,-24-26,25 1,0 0,0-26,-25 26,0-25,74-25,-24 0,-1 0,26 0,-1 0,-24 25,24-1,1 1,-1-25,1 25,-26 0,50 0,1-25,-1 0,-25 0,-24 24,-25-24,24 0,1 25,-25-25,24 0,-24 0,25 0,49 0,-25 0,50 0,-24 0,-26 0,0 0,1 0,-26 0,-24 25,0 0,25-25,-26 0,51 25,-1-25,-24 0,99 0,-25 0,0 0,0 0,25 0,-50 0,-50 0,26 0,-26 0,-24 0,50 0,-1 0,-24 0,24 0,50 0,25 0,-25 0,0 0,0 0,-25 0,-24 0,-1 0,-49 0,24 0,1 0,-25 0,49 0,1 0,-26 0,26 0,-1 0,1 0,-26 0,26 0,-26 0,26-25,-51 0,26 25,-25-25,0 0,-25-24,24-1,1-24,-25 24,25-24,0-1,0-24,-25 0,24-25,1 25,-25-25,0-25,0-50,-25 1,-24 99,-1-25,25 24,25 51,0-1,0 25,0-24,0 24,0 0,25 0,0 1,-25-51,0 26,0 24,0-25,0 1,0-26,-25 26,0-1,-24 25,24 25,-99 0,-74 0,-1 50,-24-25,-50 24,50 1,0-1,-1-24,26 25,24-25,25-1,75 1,0-25,49 0,0 25,0-25,0 0,-49 0,0 25,49-25,-50 0,26 25,-1-1,0-24,-24 0,24 0,1 0,-1 0,1 0,-26 0,26 0,-26 0,1 0,24-24,25 24,-24 0,-26 0,26-25,-26 25,1 0,-1 0,1 0,-25 0,0 0,-1 0,1 0,50 0,-51 0,26 0,24 0,26 0,-26 0,-24-25,49 25,-50 0,1 0,-1 0,26 0,-26 0,1 0,24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1:40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17388 4068,'75'0,"-50"0,-1 0,26 0,-25 0,0 0,49 0,-24-25,-50 0,74 25,-99 0,1 0,-1 0,0 0,-25 0,-24 0,-1 0,75 25,-49-25,-26 0,125 0,24 0,-24 0,24 0,1 0,-1 0,-24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22T15:21:5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8732 15156,'0'0,"297"0,199 0,-471 0,50 0,-26 0,26 0,-26 0,26 24,-26-24,26 0,-51 0,26 0,24 0,-24 0,24 0,-24 0,-25 0,25 0,24 0,-24 0,-1 0,1 0,-1 25,26 0,-26-25,1 0,24 0,-24 0,24 0,1 0,24 0,-25 0,1 0,-1 0,1 0,-26 0,26 0,-1 0,1 0,-26 0,26 0,-1 0,-49 0,24 0,1 0,-25 0,49 0,25 0,-24 0,-1 0,1 0,-1 0,1 0,-26 0,1 0,-1 0,-24 0,25 0,-1 0,26 0,-1 0,1 0,24 0,-50 0,26 0,-26 0,-24 0,50 25,-50 0,49-25,25 24,0 1,-24 0,-1-25,-24 25,-25-25,24 0,-24 0,49 0,1 0,-26 0,-24 0,25 0,49 0,-74 0,25 0,-1 0,-24 0,74 0,-49 0,-25 0,24 0,1 0,-25 0,24 0</inkml:trace>
  <inkml:trace contextRef="#ctx0" brushRef="#br0" timeOffset="81939.4281">10344 3324,'546'49,"-472"-24,918-25,-942 25,24 0,1 0,-1-25,-24 0,24 24,0 1,1-25,-1 0,-24 0,24 0,26 0,-26 0,0 0,26 0,-26 0,0 0,26 0,-51 0,50 25,1-25,-1 25,-25 0,26-1,-1 1,25 0,-25 0,50 0,-50 0,0-1,-49-24,24 0,1 0,-50 0,24 0,1 0,-25 0,24 0,26 0,-51 0,26 0,0 0,-1 0,-74 0,-49 0,-25 0,49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16:23.90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12924 10914,'24'0,"1"0,25 0,-1 0,26 0,-26 0,26 0,-1 0,1 0,-26 0,26 0,-1 0,1 0,-26 0,26 0,-1 0,-24 0,-1 0,1 0,-1 0,1 0,0 0,-26 0,26 0,0 0,-26 0,26 0,0 0,-26 0,51 0,-25 0,-26 0,26 0,24 0,-24 0,24 0,-24 0,0 0,24 0,0 0,1 0,-26 0,51 0,-26 0,0 0,1 0,-1 0,1 0,-26 0,1 0,24 0,1 0,-1 0,-24 0,24 0,1 0,-26 0,1 0,-1 0,-24 0,50 0,-1 0,0 0</inkml:trace>
  <inkml:trace contextRef="#ctx0" brushRef="#br0" timeOffset="65981.0144">17041 15032,'50'0,"24"0,1 0,24 0,-74 0,74 0,-50 0,26 0,-1 0,1 0,-1 0,-49 0,25 0,-1 0,-24 0,49 0,1 0,-50 0,49 0,-24 0,-1 0,-24 0,49 0,1 0,-26 0,26 0,-1 0,-49 0,25 0,-1 0,-24 0,25 0,24 0,-24 0,24 0,1 0,-1 0,-24 0,-1 0,26 0,-1 0,-49 0,24 0,51 0,-51 0,50 0,-24 0,24 0,0 0,-49 0,0 0,-1 0,-24 0,25 0,-26 0,26 0,0 0,24 0,-24 0,24 0,25 0,-24 0,-26 0,1 0,24 0,-49 0,25 0,-1 0,-24 0,25 0,-25 0,49 0,0 0,1 0,-50 0,49 0,-24 0,-26 0,26 0,0 0,-26 0,51 0,-26 0,-24 0,25 0,24 0,-49 0,50 0,-1 0,-49 0,49 0,1 0,-51 0,51 0,-26 0,-24 0,0-25,0 25,24 0,-24-25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1:5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6053 9550,'24'0,"51"0,-50 0,49 0,1 0,-1-25,0 0,-24 25,24 0,1 0,-1 0,50 0,0 0,-25 0,-74 0,50 0,-26 0,-24 0,25 0,-25-25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5:19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9401,'0'25,"25"0,24-25,-24 0,0 24,-25 1,74-25,-24 25,24 0,1 0,-50-1,24 1,1-25,24 25,-74 0,50-25,-25 0,-1 0,26 0,-25 0,24 0,-24 25,0-1,49-24,-49 25,0-25,25 0,-1 0,-24 0,25 25,-1-25,-24 0,50 0,-26 25,1-25,-25 0,49 0,0 0,26 0,-51 0,26 0,-1 0,-49 0,24 0,26 0,-50 0,24 0,26 0,-26 0,1 0,0 0,-26 0,51 0,-1 0,-49 0,25 0,-1 0,26 0,-51 0,51 0,-1 0,-49 0,25 0,-1 0,1 0,-1 0,1 0,0 0,-1 0,26 0,-26 0,1 0,24 0,-49 0,74 0,-49 0,24 0,-24 0,24 0,-24 0,0 0,24 0,-24 0,-26 0,26 0,24 0,-49 0,25 0,0 0,-1 0,26 0,-1 0,0 0,-49 0,25 0,-1 0,1 0,24 0,1 0,-1 0,-24 0,24 0,1-25,49 0,-75 25,1 0,0 0,98 0,-73-25,24 25,-74 0,74-24,-25-1,1 25,-1-25,-24 0,24 0,75-24,-74-1,-26 25,1 1,-1-1,1 0,-25 25,49-25,-24 0,-1-24,1 24,-25 0,49 25,-24-25,-1 1,-24-1,25 0,-1-25,1 26,0-26,-26 0,1 50,25-25,-25-24,0-1,-1 25,1-24,0 24,0-25,0 26,-1-1,1 25,-25-50,0 25,25 1,0-1,-25-25,0 25</inkml:trace>
  <inkml:trace contextRef="#ctx0" brushRef="#br0" timeOffset="24782.286">10642 13593,'24'0,"26"0,0 0,-26 0,51 0,-1 0,-24 0,-1 0,1 0,-25 0,24 0,26 0,-1 0,-24 0,24 0,1 0,-26 0,1 0,0 0,-26 0,26 0,0 0,-26 0,26 0,0 0,-1 0,-24-25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7T12:44:27.590"/>
    </inkml:context>
    <inkml:brush xml:id="br0">
      <inkml:brushProperty name="width" value="0.05292" units="cm"/>
      <inkml:brushProperty name="height" value="0.05292" units="cm"/>
      <inkml:brushProperty name="color" value="#F7F7EF"/>
    </inkml:brush>
  </inkml:definitions>
  <inkml:trace contextRef="#ctx0" brushRef="#br0">7144 14660,'25'-25,"-25"0,25 25,49 0,-49 0,0 0,24 0,-73 0,-26 0,25 0,0 0,1 0,-1-25,99 25,1 0,-26 0,-74 0,-49 0,0 0,24 0,75 0,24 0,26 0,-1 0,-99 0,-49 0,0 0,123 0,26 0,-51 0,1 0,50 0,-100 0,-50 0,51 0,-1 0,-25 0,25-25,1 25,-1 0,-25 0,75 0,49 0,-49 0,25 0,-1 0,1 0,-75 0,-24 0,-26 0,50 0,1 0,-51 0,100 0,49 0,-24 0,-25 0,24 0,1 0,-75 0,-24 0,-26 0,50 0,1 0,-1 0,0 0,50 0,49 0,-24 0,-100 0</inkml:trace>
  <inkml:trace contextRef="#ctx0" brushRef="#br0" timeOffset="6514.3261">7343 14610,'-25'0,"0"0,-49-25,49 25,0-25,25 1,0-1,25 25,24 0,26 0,-1 0,-24 0,-25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3:41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5234 6152,'50'0,"-25"0,-1-25,26 25,0 0,-26 0,26 0,0 0,-26 0,51 0,-26 0,1 0,0 0,-1 0,1 0,-25 0,24 0,1 0,-1 0,26 0,-50 0,24 0,26 0,-26 0,26 0,-1 0,-24 0,-25 0,24 0,-24 0,25 0,-1 0,-24 0,25 0,24 25,0-25,-49 0,50 0,-1 0,-49 0,25 0,-1 0,1 0,24 0,1 0,-26 0,-24 0,25 0,-26 0,26 0,0 0,-1 0,1 0,-1 0,-24 0,25 0,-1 0,-24 0,50 0,-1 0,-24 0,-1 0,1 0,-25 0,49 0,-24 0,-25 0</inkml:trace>
  <inkml:trace contextRef="#ctx0" brushRef="#br0" timeOffset="24211.0616">11386 7913,'25'0,"-1"0,26 0,-25 0,24 0,-24 0,50 0,-26 0,-24 0,25 0,-26 0,26 0,0 0,-26 0,26 0,24 0,1 0,-26 0,1 0,0 0,-26 0,26 0,0 0,-26 0,26 24,0 1,-25-25,24 0,26 25,-1-25,-24 0,24 0,0 0,-24 0,24 0,1 0,-1 0,-24 25,24 0,1 0,-1-25,1 0,-26 24,26 1,-1-25,-24 0,-26 25,51-25,-50 0,-1 25,26 0,0-25,-26 0,26 24,0 1,-1-25,-24 0,49 25,1-25,-50 0,24 0,1 0,-25 0,24 0,26 0,-26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6:31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11931 6499,'25'0,"25"0,-1 0,-24 0,50 0,-1 0,-24 0,49 0,0 0,-24 0,24 0,-25 0,25 0,-24 0,-1 0,1 0,-51 0,26 0,24 0,-49 0,50 0,-1 0,-24 0,24 0,1 0,49 0,-25 0,0 0,-25 0,26 0,-26 0,0 0,-24 0,24 0,-24 0,-25 0,49 0,-24 0,24 0,-24 0,24 0,1 0,-26 0,26 0,-1 0,1 0,-26 0,26 0,-26 0,-24 0,49 0,1 0,24 0,25 0,-25 0,25 0,-24 0,-26 0,0 0,1 0,-1 0,-49 0,25 0,24 0,-24 0,49 0,0 0,0 0,1 0,24 0,-25 0,-25 0,1 0,24 0,0 0,0 0,-24 0,24 0,0 0,0 0,25 0,0 0,-24 0,-26 0,0 0,-24 0,0 0,-1 0,1 0,24 0,-24 0,-25 0,24 0,1 0,0 0,-1 0,1 0,-25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4:16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15156 13990,'50'-25,"-26"25,76 0,24 0,49 0,51 0,24 0,0 0,49 0,1 0,0 0,-1 0,1 50,-25-26,24 1,1-25,0 0,-50 0,99 0,-49 0,-50 0,-25 0,-49 0,-50 0,-25 0,-50 0,1-25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7:15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10592,'0'49,"-25"26,0 24,-24 0,-26 25,-24-25,49 50,1 25,-26 24,26-24,-26-1,51 26,-26-25,0-26,26-24,-1-24,0 48,0-24,0 25,1-25,-26 25,25 0,-49-25,49 25,-25-50,26-25,-26 1,25-26,0 51,1-51,-1 51,0-1,25 0,-25 25,0 25,1-25,24-25,-25-25,0 1,0-1,25-24,-25 24,0 1,25-1,0 1,-24-26,24 1,0-100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06:43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6450 4713</inkml:trace>
  <inkml:trace contextRef="#ctx0" brushRef="#br0" timeOffset="168.6579">6450 4713</inkml:trace>
  <inkml:trace contextRef="#ctx0" brushRef="#br0" timeOffset="1640.2474">6251 4713,'0'-25,"50"25,24 0,-24 0,24 0,1 0,-26 0,26 0,-1 0,0 0,-24 0,24 0,-24 0,-25 0,24 0,1 0,0 0,24 0,1 0,-51 0,26 0,24 0,-24 0,-25 0,24 0,26 0,-50 25,24 0,1-25,-1 0,26 0,-26 0,-24 0,25 0,24 0,-49 0,25 0,-1 0,-24 0,25 0,-1 0,1 0,24 0,1 0,-26 0,-24 0,25 0,24 0,-49 0,25 0,-26 0,51 0</inkml:trace>
  <inkml:trace contextRef="#ctx0" brushRef="#br0" timeOffset="28090.3128">14685 14139,'-25'0,"25"49,25 26,-25-1,49-24,-24 24,0 1,-25-1,25 0,0-24,-1 24,-24 1,0-1,25-24,0-1,0-24</inkml:trace>
  <inkml:trace contextRef="#ctx0" brushRef="#br0" timeOffset="28758.4604">15007 14263,'-49'0,"-1"0,-24 24,-1 1,1 25,49 0,-25-26,1 26,-26-25,1 24,-1 1,26 0,-26-1,1-24,0 25,24-26,0-24,1 0,24 25,-25 0,26 0,-26-25,25 25</inkml:trace>
  <inkml:trace contextRef="#ctx0" brushRef="#br0" timeOffset="29538.2168">15727 14486,'24'0,"1"0,25 0,24 0,-24 0,-25 0,24 0,26 0</inkml:trace>
  <inkml:trace contextRef="#ctx0" brushRef="#br0" timeOffset="30270.6344">16074 14734,'25'0,"49"0,0 0,1 0</inkml:trace>
  <inkml:trace contextRef="#ctx0" brushRef="#br0" timeOffset="32981.0686">17091 14089,'-25'0,"0"0,0 25,1 0,-1-25,0 49,25 26,0-51,-25 1,25 0,0 0,0 49,0 1,0-1,0-49,0 25,0-1,0-24,0 49,0-24,25-25,0 49,0-49,-1 0,1 0,25-25,-1 0,26 0,-1 0,-49 0,0 0,0-50,24 25,1-24,-25 24,-1 0,1-49,0 24,25 0,-26 1,26 24,-50-25,50 1,-25-1,24 25,-24-24,0 24,-25-25,0 1,0 24,0 0,0 0,-25-24,0 24,0 25,1-25,-26 25,25 0,-25 0,1 0,49-25,-50 25,-24 0,24 0,1 0,-1 0,25 0,-49 0,49 0,0 0,0 0</inkml:trace>
  <inkml:trace contextRef="#ctx0" brushRef="#br0" timeOffset="197654.3935">18579 14982,'-25'0,"0"25,1 24,-1 1,25 24,-25-24,-25 0,26-1,-1-49</inkml:trace>
  <inkml:trace contextRef="#ctx0" brushRef="#br0" timeOffset="198160.4716">18703 14412</inkml:trace>
  <inkml:trace contextRef="#ctx0" brushRef="#br0" timeOffset="198658.7621">19001 14387,'25'74,"-1"1,1 24,0-25,25 1,-26-1,1-24,0-1,25-24,-26-25,1 0,25 0,-25 0,-1 0,1-50</inkml:trace>
  <inkml:trace contextRef="#ctx0" brushRef="#br0" timeOffset="199056.8542">19422 14536,'-24'74,"24"0,0 1,0 74,0-25,49 24,-24-48,0 24,0-25,-1 0,-24-24,25 24,0 0,-25-49,0 49,0-25,0 1,0-26,0 1,0-1,-74-49,49 0,-50 0,1 0,0-24,-1-51,26 26,-1-1,25 0,25-24</inkml:trace>
  <inkml:trace contextRef="#ctx0" brushRef="#br0" timeOffset="199664.798">20043 14436,'74'0,"25"0,0 0,-24 0,-26 0,26 0,-75-24</inkml:trace>
  <inkml:trace contextRef="#ctx0" brushRef="#br0" timeOffset="200192.7944">20390 14635,'25'0,"24"0,-24 0</inkml:trace>
  <inkml:trace contextRef="#ctx0" brushRef="#br0" timeOffset="201000.3694">21035 14610,'25'0,"24"0,-24 0,25 0,-1 0,-24 0,25 0,-1 0,-24 0,0 0</inkml:trace>
  <inkml:trace contextRef="#ctx0" brushRef="#br0" timeOffset="202423.4762">22002 14635,'50'-75,"-25"-24,24 25,1-26,-1 26,1 0,-25 24,24-24,-24 24,0 0,-25 26,25-26,0 0,-25 75,-25 0,25 25,0 24,0 25,0-49,0 49,0 0,0 1,0-26,0-24,-25-1,25 26,0-51,0 26,0 0,-25-50,25 49,0 1,0-25,-25-1,25 1,0 25,0 24,0 1,0-26,0 26,-49-51,-1-24,1 0,-26 0,1 25,123-25,26 0,-50 0,49 0,0 0,-24 0,0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6:27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12378 16470,'0'50,"0"49,0 0,-25 1,25-1,-50 25,26-25,-1 50,0-50,25 0,0-49,-25 24,0-24,25-25</inkml:trace>
  <inkml:trace contextRef="#ctx0" brushRef="#br0" timeOffset="1267.3381">12378 16619,'25'0,"24"-25,-24 25,25 0,-25 0,24 0,26 0,-1 0,-24 0,24 25,-49-25,24 50,-24-25,0 24,0-49,-25 50,0 24,0-49,-25 0,0 0,-49-1,24-24,1 0,-26 25,1 0,-1-25,51 0,-26 25,25 0,0-25,-49 0,24 0,25 0,-24 0</inkml:trace>
  <inkml:trace contextRef="#ctx0" brushRef="#br0" timeOffset="2274.1881">13965 16743,'-24'0,"-51"0,1 0,24 0,25 0,1 25,24 0,-25 24,0 26,0-1,25 1,0-51,0 26,0 24,0-49,0 25,25-1,0-24,24 25,-24-1,25 1,-1 25,-24-51,25-24,-1 25,1 0,-25 0,24-25,26 0,-26 0,26 0,-26 0,-24 0</inkml:trace>
  <inkml:trace contextRef="#ctx0" brushRef="#br0" timeOffset="3099.0703">13693 17363,'49'0,"26"0,-26 0,1 0,-1 0,26 0,-26 0,51 0,-26 0,0 0,-24 0,0 0,-26 0</inkml:trace>
  <inkml:trace contextRef="#ctx0" brushRef="#br0" timeOffset="4112.2098">15478 16470,'-49'0,"24"0,-25 0,1-24,-1-1,25 25,-24 0,-26 0,75 74,0 1,0 24,0 25,0 0,0 0,0 0,0 25,25 24,0-73,0-1,0 0,-25-25,24-24,-24 24,0 1,0-50,0 24,0 1,25 24,-25-49,0 25,0-1,0-24,25 0,0-25,24 0,26 0,-1 0,25 0,-74 0,25 0,-25 0</inkml:trace>
  <inkml:trace contextRef="#ctx0" brushRef="#br0" timeOffset="5792.6261">15851 17090,'-25'0,"-25"0,25 50,1 24,-26-24,25 24,25 1,0-1,0-49,0 25,0-1,0 1,0-25,25 24,25-24,-1-25,-24 0,0 25,0 0,-1-25,51 0,-50 0,-25-25,24 0,1-24,25-26,-25 26,-25 24,0-50,0 1,0 49,0-25,0 1,0-1,0 1,0-1,0 25,0-49,0 49,0 0,-50 25,25 0,0 0,1 0,-26 25,25 0,0 0,1-1,-26 26</inkml:trace>
  <inkml:trace contextRef="#ctx0" brushRef="#br0" timeOffset="6435.1087">16421 17611,'25'25,"0"-25,-25 50,0 24,0-49,0 49,0 1,0-26,0 1,0 0,0-26,0 26,-25-50,0 0</inkml:trace>
  <inkml:trace contextRef="#ctx0" brushRef="#br0" timeOffset="7129.3476">16495 17214</inkml:trace>
  <inkml:trace contextRef="#ctx0" brushRef="#br0" timeOffset="8945.6167">17314 17363,'0'-49,"0"24,0-50,0 1,0 0,0 49,0-25,0-24,0 49,0 0,25-24,-25 123,0 25,0 0,25 25,-1 25,1-25,-25-24,25-26,0-24,-25-26,25 1,-25 0,0-50</inkml:trace>
  <inkml:trace contextRef="#ctx0" brushRef="#br0" timeOffset="10072.9286">17314 16495,'0'0,"25"0,49 0,-24 0,24 0,75 0,0 0,25 0,-1 0,26-25,-125 1,0 24,-74 24,-24 1,-1 74,25 25,0 25,0 25,0-1,25 1,49 0,-49-1,0-98,-25-1,24-24,-24-25,0 24,0 1,0-25,-24 49,24-24,0-26,-25 26,0-25,25 0,-25-1,-49-24,-1 0,-24-49,0-26,0 51,0-26,-1 25,26 0,0 1,24 24,25 0,-49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8:07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10716 14039,'25'0,"0"0,24 0,26 0,-1 0,0 0,1 0,-1 0,25 0,-24 0,24 0,-24 0,24 0,-25 0,50 0,0 0,-25 0,1 0,-1 0,0 0,-49 0,24 0,1 0,-51 0,51 0,-1 0,1 0,-26 0,50 0,1 0,-26 0,25 0,-24 0,24 0,-25 0,1 0,-1 0,1 0,24 0,-50 0,51 0,-51 0,26 0,-1 0,25-24,-49 24,49-25,0 0,-24 0,-1 25,-24-25,-25 1,49 24,-24 0,-26 0,26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22T15:28:14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16719 5829,'0'0,"0"-25</inkml:trace>
  <inkml:trace contextRef="#ctx0" brushRef="#br0" timeOffset="941.4186">16768 5680,'-24'0,"24"50,-25-25,25 24,0 1,0-25,0 24,0 1,-25 0,25 24,-25 0,25-24,0 24,-25-49,0 0</inkml:trace>
  <inkml:trace contextRef="#ctx0" brushRef="#br0" timeOffset="2108.4188">16694 5655</inkml:trace>
  <inkml:trace contextRef="#ctx0" brushRef="#br0" timeOffset="2907.7783">16744 5655,'0'0,"24"0,51 0,-26 0,1 0,-25 25,0 25,-1-25,-24-1,0 26,0-25,25 0,-25 24,0 1,0 0,-25-1,1-24,-26 0,0-25,26 0</inkml:trace>
  <inkml:trace contextRef="#ctx0" brushRef="#br0" timeOffset="4083.3764">17339 5432,'0'50,"-25"-1,25-24,0 0,0 49,-25-24,0-25,25 24,-24-24,24 0,0 0,-25 25,25-1,0 26,0-26,0-24,0 25,0-1,0-24,0 25,0-1,0-24,0 25,25-26,-25 1,24 0,1 25,0-26,0 1</inkml:trace>
  <inkml:trace contextRef="#ctx0" brushRef="#br0" timeOffset="4820.8129">17860 5680,'-25'0,"0"25,0 25,1-26,24 51,-25-1,0-24,0-25,-25 49,26 1,-1-26,25 26,-25-51,0 26,25-25,0 0</inkml:trace>
  <inkml:trace contextRef="#ctx0" brushRef="#br0" timeOffset="5963.8693">17885 5705,'49'0,"-49"25,0 24,25 1,0 0,-25-25,25 49,-25-24,0-26,0 26,0 0,24-26,-24 26,0 0,25-1,-25-24,25 0,0 0,0 24,49-49</inkml:trace>
  <inkml:trace contextRef="#ctx0" brushRef="#br0" timeOffset="6962.5556">17909 6226,'-49'0,"-26"-25,51 0,-26 1,0 24,-24 0,74-50,25 50,-1 0,26 0,0 0,-1 0</inkml:trace>
  <inkml:trace contextRef="#ctx0" brushRef="#br0" timeOffset="7846.8539">18356 5507,'0'24,"0"1,25 50,-25-1,24 25,1 1,25-1,-25-25,-25-24,24 24,-24-24,0-1,0-24,0 25,0-25,0 49,0 0,0 1,0-50,0-1,0 1,25-25</inkml:trace>
  <inkml:trace contextRef="#ctx0" brushRef="#br0" timeOffset="8434.809">18951 6052</inkml:trace>
  <inkml:trace contextRef="#ctx0" brushRef="#br0" timeOffset="8988.2972">19274 5779,'0'50,"0"49,0-49,0 24,0 26,0-26,24 0,-24-24,0 24,25-49</inkml:trace>
  <inkml:trace contextRef="#ctx0" brushRef="#br0" timeOffset="10027.9223">19274 5804,'24'-25,"1"25,25 0,-1 0,-24 0,25 0,24 0,-49 0,25 0,-26 0,-24 50,0 25,0-51,0 1,-24 0,24 25,-50-50,25 24,0 1,-24 0,-1-25,25 0</inkml:trace>
  <inkml:trace contextRef="#ctx0" brushRef="#br0" timeOffset="10759.5255">20514 5655,'0'-24,"-50"24,25 49,-24 1,24 24,-25 1,1-1,24-49,-25 25,26-1,-1 1,0-25,25 24,0 1,0-25,0 49,0 0,0-49,0 25,0-1,0 26,25-26,0 26,24-75</inkml:trace>
  <inkml:trace contextRef="#ctx0" brushRef="#br0" timeOffset="11352.6548">20737 5978,'0'50,"0"24,0 0,0 26,0-1,0 0,0 0,0-49,0-1,0 1,0-75,0-24</inkml:trace>
  <inkml:trace contextRef="#ctx0" brushRef="#br0" timeOffset="12930.9943">20687 6028,'25'0,"0"0,49 0,1 0,-75 24,25-24,-25 50,0 24,0 1,-25-50,-25-25,25 24,1 1,48-25,26 0,0 0,-1 0,-24 0,0 0,0 0,0 50,-25-1,0-24,24 0,-24 49,0-49,-24 0,-26 0,-24-25,-1 0,25 0</inkml:trace>
  <inkml:trace contextRef="#ctx0" brushRef="#br0" timeOffset="13644.9836">21382 5705,'0'25,"25"0,-25-1,25 26,-25 25,24-1,1-24,-25 74,0-25,0 0,0 0,0 0,0-24,-25-26,25 26,-24-50,24-1,-25 1,25 0,-50 25,1-50,-1 49,25-24,0 0,1-25,-1 25</inkml:trace>
  <inkml:trace contextRef="#ctx0" brushRef="#br0" timeOffset="98578.5459">16024 11410,'25'0,"49"0,75 0,-124 0,49 0,1 0,-26 0,1 0,0 0,-26 0,51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28:10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8087 9599,'24'0,"51"0,-25 0,24 0,-24 0,-1 0,26 0,-1 0,-49 0,24 0,26 0,-50 0,24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9:3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9401 3249,'0'25,"0"50,-24-51,24 1,0 50,-25-26,25-24,-25 25,0-26,0 1,25 25,-25 0,25-1,-24-24,24 25,0-1,0-24,-25 25,0-1,0-24,0-25,-24 0,24 0</inkml:trace>
  <inkml:trace contextRef="#ctx0" brushRef="#br0" timeOffset="1701.6877">9401 3324,'25'-25,"50"25,-51 0,26-25,0 25,-1 0,26 0,-51 0,26 0,-50 75,0-51,0 1,-25 50,0-75,1 24,24 1,-25 0,0-25,0 50,25-26,-49-24,24 25,-25-25,1 25,24-25,-25 0,-24 0,49 0,0 0,-25 0</inkml:trace>
  <inkml:trace contextRef="#ctx0" brushRef="#br0" timeOffset="2950.6687">10294 3076,'-49'0,"-1"0,50 25,-50-25,26 49,-1-24,25 0,-25 0,0-1,0 1,25 0,-24 25,24-26,-25 1,0 0,25 0,0 24,-25-24,0 0,25 25,0-1,0-24,0 25,0-1,0-24,25 0,-25 25,0-1,0 26,25-1,0-49,-25 0,0 49,25-49</inkml:trace>
  <inkml:trace contextRef="#ctx0" brushRef="#br0" timeOffset="3708.5137">10617 3423,'0'50,"0"49,-50-25,25-24,1 24,24 26,-25-26,0 0,25-49,-25 25,25 24,-25-49</inkml:trace>
  <inkml:trace contextRef="#ctx0" brushRef="#br0" timeOffset="4630.1048">10666 3547,'25'0,"0"25,0 24,0 1,-25-25,24 25,-24 24,25-74,0 50,0 24,0-24,-25-1,24 1</inkml:trace>
  <inkml:trace contextRef="#ctx0" brushRef="#br0" timeOffset="5325.4857">10518 4018,'49'0,"-49"-24,50 24,-25 0,24 0,-24 0,0-25</inkml:trace>
  <inkml:trace contextRef="#ctx0" brushRef="#br0" timeOffset="6216.1124">10865 3274,'0'50,"0"-25,0 49,0 0,25 1,-1-50,1 49,-25-24,0-25,0 49,0-24,0-1,25-49,-25 50,0-1,0-24,0 25,0-25,0 24,0 1,0-25,0-1,-25 1,25 0,-25 0,-24-25,24 25</inkml:trace>
  <inkml:trace contextRef="#ctx0" brushRef="#br0" timeOffset="8342.9978">11435 3696,'0'-25,"25"0,25 25,-1 0,-24 0,50 0,-1 0,0 0,-24 0</inkml:trace>
  <inkml:trace contextRef="#ctx0" brushRef="#br0" timeOffset="8965.7314">11659 3423,'0'25,"0"0,0 24,0 26,-25-51,25 51,0-25,0-26,-25 1</inkml:trace>
  <inkml:trace contextRef="#ctx0" brushRef="#br0" timeOffset="9591.4097">12328 3225,'0'49,"0"1,0 24,0 1,0-1,0 0,0 26,0-26,0-24,0-25</inkml:trace>
  <inkml:trace contextRef="#ctx0" brushRef="#br0" timeOffset="10805.9033">12229 3274,'0'-25,"25"25,0-24,24 24,26 0,-26 0,26 0,-1 0,-49 0,-25 49,0-24,0 0,0 49,0-49,-74-25,49 25,-25-25,0 0,26 0,-26 0,25 0,25 25</inkml:trace>
  <inkml:trace contextRef="#ctx0" brushRef="#br0" timeOffset="11568.4617">12973 3150,'0'25,"-25"0,25 49,-24-24,24 24,0-49,0 49,-25 1,25-26,0-24,0 25,0-25,0 24,0-24,0 0,0 25,0-1,25 1,-1-50,-24 49,25 1,0-25,0 24</inkml:trace>
  <inkml:trace contextRef="#ctx0" brushRef="#br0" timeOffset="13677.6246">13395 3373,'0'50,"0"0,0-1,0-24,0 25,0-1,0-24,0 50,0-1,-25-124,25 26,0-51,0 1,0 49,0-25,0-24,0 24,0 25,0 1,0-1,0 0,25 0,24 25,-24 0,0 25,-25 0,-25 0,0-1,-24 1,-1 0,1-25,49 25,-50 0,0-1,50 1,25-25,25 0,-25 0,-1 0,51 0,-26 0,1 0,0 0,-1 0,1 0,0 25,24-25,-24 25,-26 0,1-1,25 1,-1 25,-49-25,25 24,-25 1,0-25,0 0,-25-1,1-24,-1 25,0 0,-25-25,1 25,-26-25,26 0,24 0,-49 0,-1 0,25 0</inkml:trace>
  <inkml:trace contextRef="#ctx0" brushRef="#br0" timeOffset="14719.7492">14139 3026,'0'50,"0"24,0 1,25-26,-25 50,0 1,0-1,0 0,0 0,0-24,0-1,0 1,0-1,0-24,-25 24,0 0,25-24,-25 0,1-26,-26 26,25 0,-24-26,24 1,0-25,0 25</inkml:trace>
  <inkml:trace contextRef="#ctx0" brushRef="#br0" timeOffset="69961.5139">11907 12675,'24'0,"1"0,0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1:25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5780 15032,'0'-25,"49"25,26 0,-1 0,-24 0,24 0,1 0,-1 0,-24 0,24 0,1 0,-1-25,-24 25,24 0,-49-25,0 25</inkml:trace>
  <inkml:trace contextRef="#ctx0" brushRef="#br0" timeOffset="73057.6654">18207 11733,'25'-25,"-25"74,0 26,0-1,0-24,0-1,0 1,0-25,0 49,0 1,25-1,-1-74,1 25,50-25,-1 0,-49 0,24 0,1 0,0-25,-26 0,-24 1,25-1</inkml:trace>
  <inkml:trace contextRef="#ctx0" brushRef="#br0" timeOffset="74006.1154">18678 12005,'0'25,"0"25,0-1,0-24,25 50,-25-26,25 1,-25-25,0 24,0 1,25-25,-1 24,1 1,0-25,-25 0,0 49,0 0,25-24</inkml:trace>
  <inkml:trace contextRef="#ctx0" brushRef="#br0" timeOffset="74886.7536">18133 13196,'24'25,"1"-25,50 0,-1 0,-24 0,24 0,-24 0,24 0,-24 0,24 0,0 0,-24 0,25 0,-1 0,0 0,1 0,24 0,-49 0,24 0,-24 0,-1 0,1 0,-25 0,24 0,1 0,-25 0,49 0,0 0</inkml:trace>
  <inkml:trace contextRef="#ctx0" brushRef="#br0" timeOffset="76582.5372">18430 13618,'25'0,"25"0,-1-25,-24 25,25 0,24 0,-99 0,0 25,-24 24,-1 1,25-25,1 0,-26-25,25 24,25 1,50-25,24 0,-24 0,24 0,1 25,-51-25,1 50,0-26,25 1,-25 0,-25 25,24-50,1 49,-25 1,0-25,0 24,0 26,0-51,-74-24,24 0,25 25,-24 0,-1-25,0 0,1 0,24 0,-25 0,1 0,24 0</inkml:trace>
  <inkml:trace contextRef="#ctx0" brushRef="#br0" timeOffset="78050.1799">19794 13568,'0'-25,"-24"25,-26 0,0 25,50 0,-49 0,24-25,0 25,0-1,-24 1,49 0,-25 0,0 0,0-1,25 26,-24-25,-1 0,25 49,0 0,0-24,0-25,0 0,0-1,25 1,-1-25,1 25,25 0,-1 0,-24-25,0 0,0 0,24 0,1-25,-25 0,-25 0,25 0,-25-24,0 24,0-25,-75 50,1 0,24 0,-24 0,-1 0</inkml:trace>
  <inkml:trace contextRef="#ctx0" brushRef="#br0" timeOffset="78765.5788">20439 13122,'0'-25</inkml:trace>
  <inkml:trace contextRef="#ctx0" brushRef="#br0" timeOffset="80774.1567">21332 11857,'25'-25,"-25"50,0 24,0 26,0-1,0-24,0 24,0-49,25 0,0 0,0-1,24-24,-24 25,0-25,49 0,-24 0,-25 0,-1-25,1 1,-25-26,25 25,-25 0,0-49,25 49,-25-25,0 100,0 24,0 1,0-25,0 24,0-24,0-1,25 1,-25-1,24 26,-24-26,0 26,0-50</inkml:trace>
  <inkml:trace contextRef="#ctx0" brushRef="#br0" timeOffset="82126.7735">21159 12973,'25'0,"-1"0,26 0,-25 0,0-25,24 25,1 0,-25 0,-1-25,26 25,0 0,-1 0,1 0,24 0,1 0,-1 0,-49 0,24 0,1 0,-25 0,25 25,-26 0,1-25,25 0,-1 0,-24 25,50-25,-1 0</inkml:trace>
  <inkml:trace contextRef="#ctx0" brushRef="#br0" timeOffset="83922.8617">21332 13419,'0'-24,"0"-1,25 25,25 0,-25 0,-1-25,1 0,0 25,0 0,24 0,26 50,-26-1,1-49,-25 25,-25 0,0 25,0-26,-25 26,0-50,0 50,1-26,-26 1,50 0,-25 25,25-26,75-24,-51 0,26-24,0 24,24 0,-24 0,24 0,-49 0,0 49,0-24,-1 0,-24 49,0 1,0-1,0-24,0-1,-24 1,-1-25,0-1,0 26,0-50,0 25,1-25,-1 0,-25 0,-24 0,49 0,0 0,0 0,1-25</inkml:trace>
  <inkml:trace contextRef="#ctx0" brushRef="#br0" timeOffset="86688.6073">22548 13370,'-25'25,"0"-1,0 1,1 0,24 25,-25-50,25 49,-25-24,0-25,25 25,0 24,-25 26,25-1,0-24,0-25,0 24,50-74,-25 1,49 24,-24 0,-25 24,24-24,-24 25,0 0,0 25,24-26,-24 1,-25 0,25 25,0-50,-1 49,-24-24,25 0,0 24,-25-24,0 0,0 25,-25-25,-24-1,24-24,0 0,-25 0,1 0,24 0,-49 0,-1 0,50 0,-49 0,0 0,24-24,0 24,26-25,-1 0,0 0</inkml:trace>
  <inkml:trace contextRef="#ctx0" brushRef="#br0" timeOffset="87678.1804">22523 13370,'25'0,"0"0,-1 0,1 0,0 0,25 0,-26 0,26 0,-25 25,24-25,1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31:18.85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16371 11336,'50'0,"0"0,-1 0,-24 0,49 0,1 0,-25 0,24 0,-24 0,24 0,-49 0,24 0,26 0,-50 0,24 0,-24 0,-50 0,-24 0,-26 0,1 0,24 0,1 0,-1 0,25 0,-24 0,-1 0,25 0,-25 0,1 0,24 0,-49 0,-1 0,26 0,73 0,26 0,24 0,-24 0,24 0,-24 0,0 0,-25 0,24 0,-24 0,25 0,-1 0,-24 0,49 0</inkml:trace>
  <inkml:trace contextRef="#ctx0" brushRef="#br0" timeOffset="4232.2155">18455 5482,'50'0,"-50"-25,24 25,51 0,-75-25,25 25,-1 0,26 0,0 0,-26 0,26 0,0 0,-1 0,26 0,-26 0,-24 0,25 0,24 0,-49 0,25 0,24 0,0 0,-24 0,24 0,1 0,-125 0,1 0,-51 0,26 0,0 0,-1 0,1 0,-1 0,1 0,49 0,-24 0,-26 0,50 0,-24 0,24 0,-50 0,1 0,0 0,49 0,-25 0,125 0,24 0,0 0,25 0,0 0,-25 0,1 0,-51 0,26 0,-1 0,-49 0,24 0,26 0,-50 0,24 0,1 0,-25 0,24 0,1 0,-75 0,-25 0,1 0,-1 0,25 0,-49 0,24 0,26 0,-26 0,-24 0,49 0,-25 0,-24 0,49 0,-25 0,1 0,-1 0,1 0,-1 25,0 0,25-25,-24 25,-26-25,51 0,-51 0,1 0,49 0,-25 0,1 0,123 0,25 0,1 0,-1 0,-25 0,26 0,-1 0,0 0,-25 0,-24 0,0 0,-1 0,1 0,24 0,-24 0,-25 0,24 0,26 0</inkml:trace>
  <inkml:trace contextRef="#ctx0" brushRef="#br0" timeOffset="39327.4529">8285 17835,'-25'0,"1"0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3:36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18281 5333,'25'0,"0"0,25 0,24 0,-24 0,-1 0,1 0,-1 0,1 0,24 0,26 0,24 25,-25-25,25 25,50-1,-26 26,26-25,0-25,-25 49,-25-49,-25 25,0 0,-25-25,1 0,-26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7-27T15:43:4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19745 1811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34:21.98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1637 11708,'25'0,"0"0,49 0,-24 0,49 0,25 0,-24 0,24 0,-25 0,0 0,-25 0,-49 0,25 0,24 0,-24 0,24 0,-24 0,-1 0,1 0,0 0,-25 0,24 0,1 0,-1 0,26 0,-26 0,1 0,0 0,-1 0,1 0,-1 0,26 0,-1 0,-24 0,24 0,1 0,-1 0,-49 0,25 0,24 0,-24 0,49 0,-25 0,50 0,-25 0,1 0,-51 0,26 0,-1 0,-49 0,24 0</inkml:trace>
  <inkml:trace contextRef="#ctx0" brushRef="#br0" timeOffset="21148.0994">8012 5904,'0'-25,"25"25,0 0,-25 49,0 1,25-25,-1 24,-24 26,0-50,25 24,-25 1,0 24,25-24,-25 24,0-24,0-25,25 24,-25 26,0-51</inkml:trace>
  <inkml:trace contextRef="#ctx0" brushRef="#br0" timeOffset="22556.6547">8087 5953,'24'-25,"1"25,0 0,50 0,-1 0,0 0,-24 0,-25 0,0 0,-25 50,0 0,0-26,-25-24,-25 25,-24-25,49 25,0-25,-49 25,-1-25,26 25,49-1</inkml:trace>
  <inkml:trace contextRef="#ctx0" brushRef="#br0" timeOffset="23390.4879">8856 5581,'-25'25,"0"0,0-25,25 49,-25 1,1 24,24-24,0 24,0 1,0-26,0 26,0-1,0 1,0-51,0 26,0 24,0-24,0 0,0 24,24 0,26 1,-25-26,24 26,1-1,0 1,-1-1,-24-24,0-25,0-25</inkml:trace>
  <inkml:trace contextRef="#ctx0" brushRef="#br0" timeOffset="26157.0289">9153 6052,'0'25,"0"50,0-26,0 26,0-26,0 1,0-1,0 1,0 0,0-1,0-24,0 49</inkml:trace>
  <inkml:trace contextRef="#ctx0" brushRef="#br0" timeOffset="26850.9943">9203 6127,'49'0,"1"0,-25 0,0 49,-25 1,0 0,25-1,-1 26,-24-51,25 26,0 0,-25 24,25-74,-25 50,0-26,25-24</inkml:trace>
  <inkml:trace contextRef="#ctx0" brushRef="#br0" timeOffset="27368.6732">9104 6573,'49'-25,"1"25,-25 0,24 0,1-24,0 24,-26 0,1-25,0 25,0 0</inkml:trace>
  <inkml:trace contextRef="#ctx0" brushRef="#br0" timeOffset="27863.4624">9972 5779,'25'149,"24"-25,-24-24,0-1,-25-25,0-24,0-25,0 49,0-49,0 0,-25-1,0 1,0 0,1-25,-1 0,0 0</inkml:trace>
  <inkml:trace contextRef="#ctx0" brushRef="#br0" timeOffset="28422.186">10542 6127,'75'0,"-26"0,26 0,-1 0,1 0</inkml:trace>
  <inkml:trace contextRef="#ctx0" brushRef="#br0" timeOffset="28981.9219">10542 6499,'25'0,"0"0,0 0,24 0,26 0,-26 0,1 0,-25 0</inkml:trace>
  <inkml:trace contextRef="#ctx0" brushRef="#br0" timeOffset="30029.6284">11485 5581,'25'0,"-25"25,0 24,0 26,0-50,0 49,0-24,25-50,-25-25,24 0,26 0,24-24,-24-1,0 0,-26 26,1 24,25-25,-25 25,-1 25,1-1,25 26,-1 0,-49-1,25-49,0 25,0 0</inkml:trace>
  <inkml:trace contextRef="#ctx0" brushRef="#br0" timeOffset="30789.9843">11510 6152,'49'0,"26"0,-26 0,26 0,-1 0,1 0,-26 0,26 0,-1 0,0 0,-24 0,24 0,-24 0,0 0,24 0,-24 0,-25 0,49 0,-24-25</inkml:trace>
  <inkml:trace contextRef="#ctx0" brushRef="#br0" timeOffset="33166.9138">11857 6276,'0'24,"0"26,-25-25,25 24,0-24,-25 25,25-1,0-24,0 25,-24-1,24 1,0 0,0-26,-25 1,25 25,0 0,0-1,-25-24,25-50,25-24,-25-1,25-25,-1 26,1-1,0 1,0-26,-25 50,25-49,-1 24,1 1,-25-1,0-24,25 74,-25 49,0 1,0-25,0 24,0 1,0-25,0 24,0 1,0 0,0 24,25-49,-25 0,25 49,-1-49,1 0,-25 0,25-1,25 1,-26 25,26-50,-25-50,0 50,-25-49,24-26,-24 50,25-49,0 24,0 25,-25-49,25 49,-1-24,1 24,0 0,-25 0,25-24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11:21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 8855,'0'0,"-49"0,-50 0,24 0,-24 25,25 0,-1 0,26-25,-1 24,25 1,0 0,25 0,-24 25,-1-26,0 1,25 25,0-25,0 24,0 26,0-51,25 1,-25 0</inkml:trace>
  <inkml:trace contextRef="#ctx0" brushRef="#br0" timeOffset="4349.5862">1960 9054,'25'347,"272"-694,-297 297,-223 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5:08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20365 7342,'25'0,"24"0,26 0,-50 0,24 0,1 0,-50 75,0-26,0 26,0-1,0 0,25-74,-25 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42:47.26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14784 6474,'0'-25,"50"25,-26 25,-24 0,25 0,0 24,0 26,0-26,-1-24,1 0,-25 24</inkml:trace>
  <inkml:trace contextRef="#ctx0" brushRef="#br0" timeOffset="600.6553">15007 6598,'-25'25,"25"24,-24-24,24 0,-25-25,0 25,0 0,25 24,-25-49,1 50</inkml:trace>
  <inkml:trace contextRef="#ctx0" brushRef="#br0" timeOffset="1096.3418">15230 6722,'25'0,"50"0,-26 0,1 0,-1 0,-24 0,25 0,-1 0,-24 0,25 0,0 0,-26 0</inkml:trace>
  <inkml:trace contextRef="#ctx0" brushRef="#br0" timeOffset="2391.5403">15875 6548,'25'0,"0"25,0 25,0 24,-1-49,26 0,24-25,-24 0,24 0,-24 0,0-25,-50 0,0 0,0 1,0-1,0 74,24-24,-24 25,25 24,0 1,0-50,0 24,-25 1,0 24,0-49,0 25,24-26,-24 26,-24-25,-26-25,-24 0,24 0,50-25,0-25,0 26,25-26,24 25,-24 0,25 1,-1-26,26 25,-50 25,24-25,1 25,-25 0,24 0,-24-24</inkml:trace>
  <inkml:trace contextRef="#ctx0" brushRef="#br0" timeOffset="3495.1658">17264 6400,'0'24,"0"1,-49-25,-26 0,51 0,-1 0,0 25,-25 0,50 24,-49-24,74-25,49 0,-24 25,-1 0,1 0,-1-1,-24 1,-25 0,25 0</inkml:trace>
  <inkml:trace contextRef="#ctx0" brushRef="#br0" timeOffset="4032.0332">17066 6747,'74'0,"-24"0,-25 49,24-24,-24 0,0 0,0 0,24-25,-49 25</inkml:trace>
  <inkml:trace contextRef="#ctx0" brushRef="#br0" timeOffset="5161.2647">17587 6524,'25'-25,"24"0,-24 0,0 25,74 0,-49 0,-1 0,1 0,-25 0,-25 25,0 0,0 0,0 24,-50-24,1 0,24 0,-25-1,1 1,24 0,25 0,0 24,0-24,49-25,26 0,-1 0,-24 0,24 0</inkml:trace>
  <inkml:trace contextRef="#ctx0" brushRef="#br0" timeOffset="6960.7178">18281 6449,'0'75,"0"-51,0 1,0 25,0 24,0-49,25-25,0 50,0-26,24 1,-24 0,25 0,-25 0,-1-25,1 0,25 0,-25-25,-1 0,1 0,0 0,25 1,-50-1,0 0,24 0,-24 0,0-49,0 49,-24 0,-1 1,-50 24,51 0,-1 0,-50 0,51-25,-1 0,-50 25,1 0</inkml:trace>
  <inkml:trace contextRef="#ctx0" brushRef="#br0" timeOffset="21197.8178">14908 7541,'25'0,"0"0,-25 49,0 1,24-25,1-1,-25 51,25-1,0-24,24-25,1-25,-25 0,24 0,26 0,-50 0,24 0,-49-50,0-24,0 24,0 25,0-24,-25-1,50 75,-25 24,50 51,-50-76,25 51,-25-1,0-49,0 25,49 74,-24-50,-25-24,0-1,0 26,0-50,-25-25,-24 0,49-25,-25 0,0 0,25-24,-25-1,25 25,0 0,25 1,25-1,-26 0,1 0,0 25,0 0,0 0,-1 0</inkml:trace>
  <inkml:trace contextRef="#ctx0" brushRef="#br0" timeOffset="21743.0997">15751 7739,'75'0,"-1"0,-24 0,24 0,-24 0,-25 0,24 0,1 0,-25 0,-1-25,-24 0</inkml:trace>
  <inkml:trace contextRef="#ctx0" brushRef="#br0" timeOffset="22448.0765">16396 7516,'25'0,"0"0,24 0,-24 0,0 25,0-1,24 1,-24 0,0 0,0-25,-25 25,25-1,0 1,-1-25</inkml:trace>
  <inkml:trace contextRef="#ctx0" brushRef="#br0" timeOffset="22958.7794">16768 7441,'0'25,"0"25,-24-25,-1 24,25 1,0-1,-25 1,25 0,-25-26,25 26,-25-25</inkml:trace>
  <inkml:trace contextRef="#ctx0" brushRef="#br0" timeOffset="23879.2133">17438 7516,'-25'0,"-49"0,24 25,25-25,25 24,-24 1,-26 0,25-25,0 25,25 0,75-1,-26 1,1-25,24 25,-24-25,-25 0,24 0,1 0,0 25</inkml:trace>
  <inkml:trace contextRef="#ctx0" brushRef="#br0" timeOffset="24480.2887">17165 7838,'50'0,"-1"25,26 0,-26 0,1-25,0 24,-1 1,-24 0</inkml:trace>
  <inkml:trace contextRef="#ctx0" brushRef="#br0" timeOffset="25679.3245">17984 7615,'-25'-25,"25"0,25 25,-25-24,74 24,1 0,-26 0,1 0,-1 0,-24 0,0 24,0 1,0 0,-1 0,1 0,-25-1,0 1,-49 0,-26 0,75 0,-49-25,24 0,0 0,-49 0,24 24,50 1,-50 0,26-25,24 25,24 0,1-1,25 1,-1-25,-24 0,25 0,24 0</inkml:trace>
  <inkml:trace contextRef="#ctx0" brushRef="#br0" timeOffset="27240.7429">18678 7541,'0'-25,"-25"25,1 49,24-24,0 25,0 24,0-49,0 0,24 0,-24-1,25-24,0 25,-25 0,50 0,-26-25,1 25,50-25,-50 0,-1 0,1-25,-25 0,0-49,0-1,0 1,0 24,0 1,0-1,0 25,0 0,0-24,0-1,-25 25,-24 1,24 24,-50 0,26 0,-26 0,26 0</inkml:trace>
  <inkml:trace contextRef="#ctx0" brushRef="#br0" timeOffset="31868.5712">19571 6102,'25'50,"-25"-26,25 26,0 0,-1-1,1 26,0-26,-25 1,25-1,-25 26,0-1,0-24,25-1,-1 26,1-1,-25 1,0-26,0 26,25-1,-25 1,25-1,-25-24,25-1,0 1,-25-1,24 1,-24 0,0-1,25-24,0 25,0-1,0 26,-25-51,24 26,1 0,0-1,-25-98,-25-1,25 0</inkml:trace>
  <inkml:trace contextRef="#ctx0" brushRef="#br0" timeOffset="34007.9389">20266 6375,'0'-25,"49"25,-24 25,0 24,0 1,0-25,-25 24,24 26,1-75,0 25,0 24</inkml:trace>
  <inkml:trace contextRef="#ctx0" brushRef="#br0" timeOffset="34521.4531">20489 6350,'-25'25,"0"24,-24-24,24 25,0-1,0 1,1-25</inkml:trace>
  <inkml:trace contextRef="#ctx0" brushRef="#br0" timeOffset="35160.9933">20712 6499,'25'0,"25"0,24 0,1 0,-51 0</inkml:trace>
  <inkml:trace contextRef="#ctx0" brushRef="#br0" timeOffset="37104.6288">21184 6201,'24'0,"26"0,-25 0,0 0,24 50,1-50,-25 49,-1-24,1 0,-25 49,0 1,0-26,0 26,-25-50,25-1,-24-24,-51 0,26 25,24-25,0 25,25 25,25-50,24 0,26 0,-1 0,-24 0,24 0</inkml:trace>
  <inkml:trace contextRef="#ctx0" brushRef="#br0" timeOffset="38536.635">21779 6276,'0'24,"0"1,0 0,-25 0,0 0,0 24,25 26,0-1,0 0,0-24,0-25,25 0,25-1,24-24,-24 0,24 0,1 0,-50 0,-1 0,1-49,0 24,-25 0,0-24,0-26,0 50,0 1,0-1,0 0,0-25,-25 50,25-24,-25-26,1 25,-1 25,25-25,-25 25,-50 0,26 0,24 0,0 0,-49 0</inkml:trace>
  <inkml:trace contextRef="#ctx0" brushRef="#br0" timeOffset="40330.2302">22697 6350,'-25'25,"-25"0,-24-25,74 24,-25 1,0-25,0 25,-24 0,49 24,25-24,-1-25,51 0,-50 25,-1-25,1 25,0 0,0-25,24 0,-49 24,25 1</inkml:trace>
  <inkml:trace contextRef="#ctx0" brushRef="#br0" timeOffset="40918.617">22473 6697,'25'25,"25"0,-25 0,24-1,1 1,-1 25,-24-50,0 50,0-26,0 1,-1-25</inkml:trace>
  <inkml:trace contextRef="#ctx0" brushRef="#br0" timeOffset="43016.7025">22920 6325,'25'0,"-1"0,-24 75,25-26,0 26,0-51,0 26,0-50,24 25,26-25,-51 25,1-1,50-24,-26 0,-24 0,25 0,-26 0,-24-74,0 24,0-24,0 0,0 49,0-25,0 100,0-25,0 24,25 26,0-75,-25 49,0 26,25-51,-25 1,0 25,0 24,0 1,0-26,0 1,0 0,0-1,0 1,0 24,0 1,0-26,-25-49,-25 0,1 0,-1 0,25 0,1 0,-26-25,50 1,0-1,0-50,0 51,0-1,50 0,-26 0,1 25,25-25,24 1,1-1,-51 0,26 25,0-25,-1 25,-49-25,25 1,25-1</inkml:trace>
  <inkml:trace contextRef="#ctx0" brushRef="#br0" timeOffset="46566.0775">20563 7441,'0'-24,"25"24,-25 74,0-49,0 24,0 1,25-50,49 0,-24 0,-25 0,24 0,-24-25,0 0,-25-24,0 24,0 0,0 75,0-25,0 49,0 0,0-24,0 0,0 24,25-24,-25-1,0-24,25 50,-25-26,0-24,0 49,25-49,-1 0,-24 49,0-24,-74-50,24 0,25 0,-24-25,24 0,0-49,0 24,25 1,0-1,0 25,50 1,24-1,-49 0,50 0,-1 0,25-24,-99 24,25 0,25 0</inkml:trace>
  <inkml:trace contextRef="#ctx0" brushRef="#br0" timeOffset="47440.4439">21704 7466,'-49'0,"-1"0,25 25,-24 0,24 0,0-1,0-24,25 25,50 0,0-25,-1 25,-24 0,0-25,24 0,-49 24,50 1,-25 0</inkml:trace>
  <inkml:trace contextRef="#ctx0" brushRef="#br0" timeOffset="48039.4048">21481 7764,'75'0,"-26"25,-24-25,0 24,24 1,-24-25,25 25,-1 0,-24 0,0-1,0-24,0 25,-50-25,0-25</inkml:trace>
  <inkml:trace contextRef="#ctx0" brushRef="#br0" timeOffset="48600.2895">22002 7342,'25'25,"0"-25,0 50,-1-26,1 1,0 0,0 0,24 24,-24-24,-25 0,25 0,0 0,0-25,-1 49,26-24</inkml:trace>
  <inkml:trace contextRef="#ctx0" brushRef="#br0" timeOffset="49066.2598">22374 7293,'-25'0,"1"49,-1 26,0-26,0 26,25-51,-25 26,1 0,24-26,0 26,-25 0,25-26,-25-24</inkml:trace>
  <inkml:trace contextRef="#ctx0" brushRef="#br0" timeOffset="49584.24">22399 7689,'25'0,"0"0,24 0,26 0,-1 0,-24 0,-1 0,1 0</inkml:trace>
  <inkml:trace contextRef="#ctx0" brushRef="#br0" timeOffset="50000.6098">22697 7417,'0'24,"0"1,0 25,24-1,-24-24,0 25,0-25,0 49,0 0</inkml:trace>
  <inkml:trace contextRef="#ctx0" brushRef="#br0" timeOffset="50923.1245">22969 7689,'25'0,"25"-24,-50-51,25 1,0 49,24 25,1 0,24 0,1 0,-26 25,-49 0,25-1,-25 51,0-50,0-1,-25 1,0 0,1-25,-1 25,0 24,-25-24,26-25,24 25,0 49,0-49,24 0,1 0,25 0,-1-25,1 0,0 0,-26 0,-24-25,0 0</inkml:trace>
  <inkml:trace contextRef="#ctx0" brushRef="#br0" timeOffset="51799.3395">23490 7640,'0'0,"0"49,0 1,0 0,0-1,0-24,0 49,25-49,-25 0,25-25,0 0,0 0,24 0,-24 0,0-25,-25-24,0 24,0-25,0 1,0-1,0 0,0 26,0-51,0 26,0 24,0 0,-25 25,0 0,0 0,1 0,24 25</inkml:trace>
  <inkml:trace contextRef="#ctx0" brushRef="#br0" timeOffset="154566.2293">19274 14759,'49'0,"1"0,-25 0,24 0,-24 0,49 0,-24 0,-25 0,24 0,1 0,-25-25,-25-49,25 24,-1-24,-24 24,0 0,0 26,0-1,0 0,0 0</inkml:trace>
  <inkml:trace contextRef="#ctx0" brushRef="#br0" timeOffset="156111.8228">18157 14660,'0'49,"0"-24,0 0,25 0,-25-1,25 1,49-25,-49 0,25 0,-25 0,-1-25,-24 50,25 0,-25 0,0 49,25 1,0-51,-25 26,0 0</inkml:trace>
  <inkml:trace contextRef="#ctx0" brushRef="#br0" timeOffset="157339.9767">18604 14660,'0'49,"0"26,0-26,0 26,0-1,25 0,-1-74,1 0,0 0,0 0,24 0,-49-49,0-26,0 1,-24 74,24-50,0-24,0 24,-25 26,25-26,0 25,-75 25,51 0</inkml:trace>
  <inkml:trace contextRef="#ctx0" brushRef="#br0" timeOffset="158122.9535">20340 13543,'0'25,"0"25,0-1,0 1,0 0,0-1,0-24,0 0,25-25,25 0</inkml:trace>
  <inkml:trace contextRef="#ctx0" brushRef="#br0" timeOffset="158471.0169">20514 13767,'0'248,"0"-496,0 570</inkml:trace>
  <inkml:trace contextRef="#ctx0" brushRef="#br0" timeOffset="159678.6379">20737 13667,'25'0,"-25"75,0-50,0 49,0 0,0-24,0 0,0-1,25-24,-1 25,1-26,0-24,50 0,-26 0,-24 0,25 0,24 0,-24 0,-26-24,1 24,0-50,-25 25,0 0,0-49,0 24,0 26,0-26,0-24,0 24,-25 25,25 0,-25-24,1 24,24 0,-25-24,0 24,0 25,-49 0,-1 0,26 0,24 0,-25 25,50-1,-25-24,-24 25,49 0</inkml:trace>
  <inkml:trace contextRef="#ctx0" brushRef="#br0" timeOffset="243599.3219">10542 14387,'0'74,"50"-24,-25-25,0-1,49-24,0 0,-49 0,-25-24,0-26,0-24,0-1,-25 50,1 0,-1 1,25-1,-25 25,0 0,-24 0,-26 0,50 0,1 0,-1 0,25 25,0 24,0 26,0-50,0 24,49-24,-24 0,-25 0,25-25,49 0,-24 0,24 0,-49 0,0 0,-25-50,25 25,0 25,-25 50,0 24,24-74,-24 25,50 0,-25 0,0-25,49 0,0 0,-24 0</inkml:trace>
  <inkml:trace contextRef="#ctx0" brushRef="#br0" timeOffset="245927.6706">21208 15032,'25'0,"50"-25,-51 0,51 0,-1-24,-24-1,24 0,-24 26,-1-51,-24 1,25-1,-1 1,-24 24,0 26,0-26,0 25,-25 0,0 0,0 1,0-1,0-25,24 1,1-1,25 25,-25-24,0 24,-1 0,1 0,0 0,-25 1,25-1,0 25,-1-25,-24 0</inkml:trace>
  <inkml:trace contextRef="#ctx0" brushRef="#br0" timeOffset="247353.4931">21407 14660,'0'49,"0"1,0-1,0-24,0 25,0-25,0-1,0 1,-50 0,-24-25</inkml:trace>
  <inkml:trace contextRef="#ctx0" brushRef="#br0" timeOffset="248157.7855">21283 14982,'25'0,"49"0,-24 0,-1 0,1 0,-25 25,49 0,-24-1,-1-24,-24 0</inkml:trace>
  <inkml:trace contextRef="#ctx0" brushRef="#br0" timeOffset="249517.3961">22573 13370,'-50'0,"25"0,0 0,1 0,-1 25,25 24,49 1,-24-1,0-24,25 25,-1-1,26 26,-1-1,0-24,-49-1,25-49,-25 25,24 0,-49 0,-49 0,-1-1,0-24,1 0,-1 0,50 25,-49-25,-26 0,26 0,-26 0,50 0</inkml:trace>
  <inkml:trace contextRef="#ctx0" brushRef="#br0" timeOffset="250486.9201">22697 13022,'24'0,"1"25,0 0,0 0,0 0,-1 49,-24-24,25-25,-25 24,25-24,0 0,0 49,-1-49,-24 25</inkml:trace>
  <inkml:trace contextRef="#ctx0" brushRef="#br0" timeOffset="256374.7765">11212 13891,'25'0,"24"-25,26 25,-50 0,24 0,-24 0,0 0,-75 25,1-1,24-24,0 25,0 0,-24 0,24 0,0-1,0 1,0 0,25 0,50-25,24 0,-24 0,25 0,-1 0</inkml:trace>
  <inkml:trace contextRef="#ctx0" brushRef="#br0" timeOffset="259369.5643">19522 17983,'-25'0,"25"25,0 50,0-26,0-24,49-25,1 0,0 0,-26 0,26 0,0 0,-26-25,1 0,-25-49,0 0,0 49,0-25,-25 1,1 49,24-25,-75 25,1 0,49 0,0 0,0 0,1 0,-1 25,0 24,25 1,0 24,0 1,0-1,0-49,25 0,0-1,-1-24,51 0,-1 0,-24 0,-25-24,24-1,-24 0,-25-25,0 26,0-26,0 0,0 100,0 0,0-26,25 26,0-25,24-25,1 0,24-25,-24-25,0 1,-1 24</inkml:trace>
  <inkml:trace contextRef="#ctx0" brushRef="#br0" timeOffset="259871.9501">20489 17909,'25'0,"24"-25,-24 25,25 0,-1 0,1 0</inkml:trace>
  <inkml:trace contextRef="#ctx0" brushRef="#br0" timeOffset="260313.6747">20588 18058,'0'0,"25"0,25 0,-1 0,1 0,-25 0,-1 0,1 0,0 0</inkml:trace>
  <inkml:trace contextRef="#ctx0" brushRef="#br0" timeOffset="261358.1656">21357 17686,'-25'0,"1"0,-26 0,50 49,-25-24,0 0,1 25,24-1,0-24,0 49,0 1,0-1,24-49,1 0,-25 0,25-1,0-24,0 25,-1-25,1 0,0 0,0 0,0-49,-1-1,-24 25,0-24,0 24,0 0,-24 25,-1 0,0 0,0 0,0 0</inkml:trace>
  <inkml:trace contextRef="#ctx0" brushRef="#br0" timeOffset="262634.976">21952 17884,'-24'0,"-26"0,50 25,-25-25,0 25,1 0,24-1,0 51,-25-50,25-1,0 51,0-50,0-1,25 1,-1 0,26-25,0 25,-1-25,-24 0,50 0,-26 0,-24 0,-25-50,50-24,-26 49,-24-49,0 24,0 25,0-49,0 24,0 25,-24 25,-1 0,-25 0,-24 0,49 0,0 0,0 0,-24 0,-1 25,25 0</inkml:trace>
  <inkml:trace contextRef="#ctx0" brushRef="#br0" timeOffset="269972.1455">12973 13841,'25'0,"25"-25,24 25,-24-25,-26 1,-24-1,25 0,-25-25,0 26,0-26,0 0,0 26</inkml:trace>
  <inkml:trace contextRef="#ctx0" brushRef="#br0" timeOffset="270342.7886">13221 13469,'50'248,"-50"-174,25-74,-25 50,24 0</inkml:trace>
  <inkml:trace contextRef="#ctx0" brushRef="#br0" timeOffset="271006.3326">13345 13990,'0'0,"50"0,-25 0,49 0,-24 0,-25 0,49 0,0 0,1 0,-50 0,24 0,-24 0</inkml:trace>
  <inkml:trace contextRef="#ctx0" brushRef="#br0" timeOffset="271821.998">13147 13990,'74'0,"-24"0,-1 0,1 0,0 0,-1 0,26 0,-1 0,1 0,-26 0,26 0</inkml:trace>
  <inkml:trace contextRef="#ctx0" brushRef="#br0" timeOffset="272998.7086">13494 14263,'0'-25,"25"0,0 25,24 0,1 0,-25 0,24 0,26 0,-50 25,-1-25,1 49,-25 1,0-25,0 0,0 24,-25-24,-24 0,24 0,-49 24,-1-49,1 0,49 0,-25 0,25 25,25 0,0 0,25-25,25 0,0 0,24 0,-24 0,-1 0,1 0,-25 0,24 0,1 0</inkml:trace>
  <inkml:trace contextRef="#ctx0" brushRef="#br0" timeOffset="276435.2094">14238 13667,'-25'25,"25"0,0 0,0 0,0-1,0 26,0 24,0-49,0 0,0 0,25 0,0 24,0-49,49 0,-24 0,24 0,-49 0,0 0,25-25,-50-24,0-26,0 1,0 24,0 26,0-1,-25 0,-25 25,50-25,-50 25,-24 0,49 0,0 0,1 25,-1 0,50-25,49 0,-24 0,-50-25,49 25,51-74,-76 49,26 0,-25 0,-25 0,49 1,-24-1,-25-50,0 1,0 0,0 24,0 25,-25 0,1 25,-51 0,50 0,1 50,-1-25,0-25,25 25,-25 24,0-49,0 50,1-1,-1-24,25 25,0-25,-25-1,0 51,25-1,-25-49,1 25,24-26,-25 1,0 0</inkml:trace>
  <inkml:trace contextRef="#ctx0" brushRef="#br0" timeOffset="277982.4246">15156 13816,'0'-25,"0"1,0-1,-50 0,26 25,-51 0,1 0,49 0,-25 25,26 0,-1-1,25 1,0 25,0-25,0-1,0 1,0 25,0-25,0-1,25 1,-1 0,1 0,25-25,-1 0,1 0,0 0,-1 0,-24 0,49 0,-24 0,-75 0</inkml:trace>
  <inkml:trace contextRef="#ctx0" brushRef="#br0" timeOffset="280030.6584">18877 15230</inkml:trace>
  <inkml:trace contextRef="#ctx0" brushRef="#br0" timeOffset="283528.8518">20911 16718,'25'0,"24"0,1-24,-50-26,25 25,-25 0,24 1,1-1,-25 0,25-25,0 50,0-49,-25 24,0 0,0 0,-25 25,-25 0,25 0,1 0,-1 50,25-25,0 0,-25 49,25 0,0 1,0-26,0-24,0 0,0 0,0 24,0 26,25-26,0-49,-1 25,51-25,-26 0,-24 0,0 0,0-25,-25 1,0-1,-50 25,25-25,1 0,-51 25,1 0</inkml:trace>
  <inkml:trace contextRef="#ctx0" brushRef="#br0" timeOffset="285177.2165">22523 15974,'-25'0,"0"0,1 0,-26 0,25 0,0 50,25-25,0 24,0-24,0 25,25-26,25 1,-1-25,26 0,-50 25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6:3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 7764,'50'0,"24"0,-24 0,24 0,1 0,-1 0,-49 0,25 0,-1 0,1 0,24 0,1 0,-1 0,-24 0,24 0,1 0,-26 0,26 0,-1 0,0 0,-24 0,-25 0,0 0,-1 0,26 0,24 0,1 0,-50 0,24 0,-24 0,25 0,-1 0,-24 0,25 0,-1 0,-24 0,25 0,-1 0,-24 0,50 0,-1 0,-49 0,24 0,1 0,-25 0,24 0,-24 0,50 0,-1 0,1 0,-51 0,26 0,0 0,-1 0,1 0,-1 0,-24 0,25 0,-1 0,-24 0,50 0,-1 0,-49 0,24 0,1 0,-25 0,24 0,-24 0,50 0,-26 0,-24 0,25 0,24 0,1 0,-51 0,26 0,-25 0,24 0,1 0,-25 0,49 0,-24 0,-25 0,24 0,-24 0,0 0,49 0,1-25,-51 0,1 25,25 0,-1-25,-24 25,50 0,-1 0,-49 0,25 0,-1 0,-24 0,25 0,-26 0,51-24,-50-1,24 25</inkml:trace>
  <inkml:trace contextRef="#ctx0" brushRef="#br0" timeOffset="55090.5888">20663 16446,'-50'-25,"-49"-50,-50-24,25-25,0 25,50 24,-26-49,51 50,-26 0,26-1,-1 26,0-26,-98-123,73 98,-49-48,0 24,-74-75,148 174,1-24,-1 24,25-25,0 26,0-26,-49 25,0-74,24 49,0 25,26 1,-26-1,-24-25,-1-24,1 24,-1 1,1-51,49 76,-24-1,-1-25,50 25,25 25,0 25,-1 0,26 25,49 24,-49-24,-25-26,-1 26,-24-25,-24-25,-1-50,-25 1,-24-1,49 0,0 26,-24-1,24 0,0-25,0 26,75 24,-1 0,1 0,-25 0,0 0,-1 0,26 24,0 26,-1-25,1 0,-1-1,-24-24,-50 0,-49 0,0 0,-1 0,50 0,-49 0,24 0,1-24,24 24,-25 0,26 0,-1-25,0 0,25 0,0 0,0 1,25 24,24 0,1 0,-25 0,24 0,26 0,-75 24,0 1,25 50,-1-51,1 26,0 0,-25-1,25-24,-25 0,0 24,25-24,-1 25</inkml:trace>
  <inkml:trace contextRef="#ctx0" brushRef="#br0" timeOffset="62929.5029">20315 15007,'25'0,"50"0,-1 0,-49 0,0 0,-1 0,1 25,0-1,25-24,-50 25,24-25,1 25,0 0,0 0,0-25,24 24,-49 1,50 0,-25-25,0 25,-1 0,26-25,-50 24,50-24,-26 25,-24 0,25 0,0-25,0 0,0 25,24 0,-49-1,25-24,0 25,0 25,-1-25,1 24,0 1,0-25,0-1,-1 1,1 25,0-25,0-25,0 24,-1 1,1 25,25-50,-25 25,-1-1,1 1,0 0,0 0,24 24,1-24,-25 0,24 0,-24 24,0-24,0 0,-25 0,50 0,-26-1,1 1,25 25,-1 0,1-26,-50 1,50-25,-26 25,1 25,0-50,0 24,0 1,-25 0,49 0,-24 0,-25-1,25-24,0 25,-1 0,1 0,25-25,-50 25,49-1,-24 1,0 0,49-25,1 0,-125 0,25 0,25-25,-24 0,-1 1,0-1,25-25,-25 1,0 24,25 0,0 0,50 25,-50 25,25 0,0-25,-1 74,-24-24,0-25,25 24,0-24,-25 0,25 0,-25-1,25 1,-25 0,-75-25,1 0,49-25,-49-24,-1-1,26 0,-1 50,25-24,-24-1,-1 0,-24 25</inkml:trace>
  <inkml:trace contextRef="#ctx0" brushRef="#br0" timeOffset="92072.7854">19670 14982</inkml:trace>
  <inkml:trace contextRef="#ctx0" brushRef="#br0" timeOffset="92911.9962">21605 16718</inkml:trace>
  <inkml:trace contextRef="#ctx0" brushRef="#br0" timeOffset="96278.7689">15553 17314,'25'0,"24"0,26 0,-26 0,51 0,-1 0,0 0,0 0,0 0,-24 0,-1 0,1 0,-26 0,-24 0,49 0,-49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09:30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14089 5035,'25'0,"25"0,24 0,1 0,-26 0,26 0,-1 0,-49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51:29.76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9947 5457,'50'0,"-1"0,1 0,-1 0,-24 0,25 0,-1 0,-24 0,50 0</inkml:trace>
  <inkml:trace contextRef="#ctx0" brushRef="#br0" timeOffset="664.7904">10741 5457,'25'0,"-1"0,26 0,0 0,-1 0,-24 0,49 0,-24 0,-25 0,24 0</inkml:trace>
  <inkml:trace contextRef="#ctx0" brushRef="#br0" timeOffset="1459.061">11559 5457,'50'0,"24"0,-24 0,-50-25,74 25,1 0,-26 0,26 0,-1 0,-49 0,25 0</inkml:trace>
  <inkml:trace contextRef="#ctx0" brushRef="#br0" timeOffset="2098.6633">12477 5407,'25'0,"49"0,26 0,24 0,-25 0,0 0,25 0,-50 0,1 0,-1 0,-24 0</inkml:trace>
  <inkml:trace contextRef="#ctx0" brushRef="#br0" timeOffset="3143.571">13941 5457,'24'0,"1"0,0-25,25 25,-26 0,51 0,-1 0,-24 0,-25 0,49 0,0 0</inkml:trace>
  <inkml:trace contextRef="#ctx0" brushRef="#br0" timeOffset="3697.8843">14908 5358,'124'0,"-74"0,49 0,0 0,0 0,-24 0</inkml:trace>
  <inkml:trace contextRef="#ctx0" brushRef="#br0" timeOffset="5952.5547">16049 5383,'25'0,"24"0,1 0,0 0,24 0,0 0,-24 0,-25 0,24 0,-24 0</inkml:trace>
  <inkml:trace contextRef="#ctx0" brushRef="#br0" timeOffset="11400.6554">10096 4986,'0'25,"25"-1,-1-24,26 25,-25 0,0-25,-1 0,26 0,-25 0,-25-50,0-24</inkml:trace>
  <inkml:trace contextRef="#ctx0" brushRef="#br0" timeOffset="12146.8002">10220 4837,'0'0,"-25"0,25 50,0 24,0-49,25-25,0 49,-25-24,74-25,1 0,-75-25,0-24,0-26</inkml:trace>
  <inkml:trace contextRef="#ctx0" brushRef="#br0" timeOffset="13488.6501">10344 4862,'0'0,"-25"0,-25 0,26 25,24 24,0 26,0-1,0-49,24-50,26 0,-50 0,25 25,0 0,-25 50,0 24,0-24,0-25,0 0,0-1,0 1,0 0,-25-25,25 25,-25-25,0 0,-24 0,-26 0,1 0,24 0</inkml:trace>
  <inkml:trace contextRef="#ctx0" brushRef="#br0" timeOffset="15095.5081">10890 4837,'0'74,"0"-49,0 50,-25-26,25 1,-25-1,0 51,25-51,-25 1,25-25,0 24,0 26,-24-51</inkml:trace>
  <inkml:trace contextRef="#ctx0" brushRef="#br0" timeOffset="16904.7816">11113 4911,'25'0,"-25"50,0-25,0 0,-25 24,0-49,25 25,0 25,0 24,0 0,0 1,0-26,25-24,24 0,-24-25,-25-50,0 1,0 24,25 0,0-24,-25-26,25 50,-25 1,0-26,0-24,0 49,24-25,-24 1,0-1,-74 50</inkml:trace>
  <inkml:trace contextRef="#ctx0" brushRef="#br0" timeOffset="17777.3081">11807 4887,'0'49,"0"-24,0 25,-24-1,24 1,-25 24,25-24,0 24,0-49,-25 25,0-26</inkml:trace>
  <inkml:trace contextRef="#ctx0" brushRef="#br0" timeOffset="19136.163">12055 4887,'-24'24,"-1"1,25 0,0 49,0-24,0-25,0 0,0-1,0 26,0-25,0 0,0 24,0 1,25-50,-1 0,51 0,-50 0,-1 0,1-25,0 0,-25-24,25-1,0 0,-1 26,-24-26,0 0,25 50,-25-49,0-26,0 26,0-1,-25 25,1 0,-1 1,0 24,-25 0,1 24,49 1,-25 0,0-25</inkml:trace>
  <inkml:trace contextRef="#ctx0" brushRef="#br0" timeOffset="21485.2659">12700 5159,'50'0,"-25"0,-25-24,49-1,-24 25</inkml:trace>
  <inkml:trace contextRef="#ctx0" brushRef="#br0" timeOffset="21889.015">13221 4738,'-25'24,"1"51,-1-25,25-1,-25 26,25-26,-25 1,25 24,-25-49,1 25,-1-26</inkml:trace>
  <inkml:trace contextRef="#ctx0" brushRef="#br0" timeOffset="22315.7539">13420 4887,'-25'24,"0"51,-49 74,49-75,0 0,25-24,-25-50,50 0</inkml:trace>
  <inkml:trace contextRef="#ctx0" brushRef="#br0" timeOffset="22671.4717">13395 5234,'25'0,"24"-25,1 25,0-25,-26 0,26 1,-25 24,-25-25,49 0</inkml:trace>
  <inkml:trace contextRef="#ctx0" brushRef="#br0" timeOffset="24504.0844">16272 4663,'0'25,"0"25,0-1,0-24,-25 0,25 25,0-1,0 1,0-1,-24-24,24 50</inkml:trace>
  <inkml:trace contextRef="#ctx0" brushRef="#br0" timeOffset="25408.384">16520 4762,'-25'50,"25"0,0-25,-24 24,-1-24,25 0,0 49,0 1,25-51,-1-24,26 0,0 0,-26-24,1-26,0 0,0 26,0-26,0 0,-25-24,0 49,0-25,24 26,-24-1,0-50,0 51,0-1,0-25,-49 50,24 0,0 0,0 0,0 25,1 25,24-26,0 26,-25-50,25 50</inkml:trace>
  <inkml:trace contextRef="#ctx0" brushRef="#br0" timeOffset="155315.2486">7739 14064,'25'0,"25"0,-1 0,-24 0,25 25,-1 0,-24-25,50 0,-1 0,1 0,-51 0,26 0,0 0,-26 0,26 0</inkml:trace>
  <inkml:trace contextRef="#ctx0" brushRef="#br0" timeOffset="174062.279">10195 14089,'50'0,"-26"0,26 25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11:12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17537 7640,'25'0,"49"0,-24 0,25 0,-1 0,-24 0,-26 0,26 0,24 0,-49 0,25 0,-25 0,24 0,1 0,-25 0,24 0,1 0,-25 0,24 0,1 0,-25 0,24 0,1 0,-25 0,49 0,-24 0,-1 0,26 0,-1 0,-49 0,25 0,24 0,-49 0,49 0,-24 0,-25 0,49 0,0 0,-49 0,50 0,-26 0,-24 0,49 0,-24 0,-25 0,24 0,26 0,-25 0,-26 0,26 0,-25 0,24 0,1 0,-25 0,24 0,1 0,-25 0,24 0,1 0,-25 0,24 0,-24 0,50 0,-1 0,0 0,-24 0,0 0,-1 0,-24 0,50 0,-1 0,-24 0,24 0,0 0,1 0,-26 0,26 0,-1 0,1 0,-26 0,-24 0</inkml:trace>
  <inkml:trace contextRef="#ctx0" brushRef="#br0" timeOffset="16036.4698">16148 14287,'50'0,"-1"0,-24 0,50 0,-26 0,-24 0,25 0,-1 0,-24 0,25 0,24 0</inkml:trace>
  <inkml:trace contextRef="#ctx0" brushRef="#br0" timeOffset="16613.0383">16223 14511,'74'0,"-24"0,24 0,-24 0,-1 0,-24 25,49-25,1 0,-25 0</inkml:trace>
  <inkml:trace contextRef="#ctx0" brushRef="#br0" timeOffset="17625.4149">18133 14089,'24'0,"1"0,0 0,25-25,-26 0,1-24,25-1,-25 25,-25 1,24-26,1 0,0 26,-25-26,25 25,0 0,-100 25,50 25,25 25,0-1,0-24,0 25,0 24,0-49,0 25,0-1,0 1,0 24,0-49,0 0,0 49,0 1,0-50</inkml:trace>
  <inkml:trace contextRef="#ctx0" brushRef="#br0" timeOffset="18275.6898">19199 13494,'0'0,"0"25,-25-1,25 26,-24 24,24 1,-25-26,0 51,0-1,25 0,-25-25,25 26,-24-1,24 0,-25-49,0 49,0-25,25 1,0-1,-25-49,1 25,24-1,-25 26</inkml:trace>
  <inkml:trace contextRef="#ctx0" brushRef="#br0" timeOffset="18873.3613">19720 14213,'0'50,"-25"-50,0 49,25 26,0-1,-24-24,24 24,0 1,-25-1,25-24,-25-1,25 26,0-26</inkml:trace>
  <inkml:trace contextRef="#ctx0" brushRef="#br0" timeOffset="20447.7932">20167 14337,'0'0,"-25"0,0 0,0 50,0-1,25-24,0 50,-24-26,24-24,0 25,0 24,0-49,0 24,0 26,0-26,0-24,0 25,24-50,-24 49,50-24,24-25,-49 0,0-25,0 1,24-26,-24-24,0-1,0 1,0-1,-25 26,0-1,0 1,0-1,0-24,0 24,-25 50,0-25,0-25,25 26,-49-1,24 0,25 50,0 0,0-1,-25-24,0 50,25-25,-25 0,25 0,0 24</inkml:trace>
  <inkml:trace contextRef="#ctx0" brushRef="#br0" timeOffset="21592.8086">20985 14114,'-25'25,"1"-25,24 24,-25 1,0 0,0-25,25 50,0 24,0-49,0 25,0 24,0-49,0 24,0-24,25 0,0-25,49 0,1 0,-51 0,1 0,0-25,-25 0,0 1,-74 24,24 0,-24 0,-1 0</inkml:trace>
  <inkml:trace contextRef="#ctx0" brushRef="#br0" timeOffset="37705.2761">17984 15081,'25'0,"-1"0,26 0,0 0,-26 0,26 0,0 0,-26 0,51 0,-26 0,-24 0,25 0,-1 0,-24 0,25 0,24 0</inkml:trace>
  <inkml:trace contextRef="#ctx0" brushRef="#br0" timeOffset="78815.6148">8905 16818,'50'0,"24"0,-24 0,24 0,-49 0,25 0,-26-25,-24 0,75 25,-1 0,-24 0</inkml:trace>
  <inkml:trace contextRef="#ctx0" brushRef="#br0" timeOffset="79584.3947">8781 16966,'25'0,"25"25,-26-25,51 25,-1 0,-24 24,-1-49,-24 25,0 0,25 0</inkml:trace>
  <inkml:trace contextRef="#ctx0" brushRef="#br0" timeOffset="84143.6859">7789 16917</inkml:trace>
  <inkml:trace contextRef="#ctx0" brushRef="#br0" timeOffset="96530.6878">10145 16793</inkml:trace>
  <inkml:trace contextRef="#ctx0" brushRef="#br0" timeOffset="97136.0567">11460 16867</inkml:trace>
  <inkml:trace contextRef="#ctx0" brushRef="#br0" timeOffset="97767.6286">12601 16818</inkml:trace>
  <inkml:trace contextRef="#ctx0" brushRef="#br0" timeOffset="165591.5635">6499 3299,'25'25,"25"-25,-26 0,26 0,0 0,-26 0,51 0,-1 0,-24 0,-25 0,24 0,26 0,-51 0,26 0,-25 0,49 0,1 0,-1 0,-24 0,24 0,1 0,-1 0</inkml:trace>
  <inkml:trace contextRef="#ctx0" brushRef="#br0" timeOffset="195427.6545">17612 7764,'0'-25,"0"-25,0 26,0-51,0 1,24 49,1 25,-25-25,0-24,0-1,25 0,-25 26,0-26,0 0,0 26,0-26,0-24,0 24,0-24,0-1,-50 1,26-1,-1 1,0 24,0 1,0-1,1 0,24 26,0-26,0-24,0 24,0-24,0-1,0 1,-25 74,0-25,25-25,-25 26,25-26,0 0,50 25,-25 1,49 24,25 0,-49 0,0 0,24 0,0 0,26 0,-51 0,1 0,24 0,-24 0,-1 0,26 0,-50 0,24 0,26 0,-1 0,-24 0,24 0,0 0,-24 0,25 0,24 0,-50 0,1 0,49 0,-24 0,-1 0,-24 0,49 0,-25 0,1 0,-26 0,26 0,-1 0,25 0,1 0,24 0,-25 0,25 0,49 0,-98 0,24 0,-25 0,1 0,-25 0,24 0,0 0,26 0,-1-25,-25 25,1-25,-1 0,0 0,1 25,-26 0,1-24,0-1,-1 25,50 0,-49 0,0-25,-1 0,-24 25,0 0,-25 50,0-1,0 1,25 0,-25-26,0 26,0 25,25-26,-25-24,0 49,0-24,0 0,0 24,0-24,0 24,0-49,0 49,-25 1,25-1,0 0,-25 1,0-1,0 1,1-26,24 1,-25 24,25-24,0 24,-25-49,25 25,0-1,0-24,0 25,-25 24,0-74,25 50,0 24,0-24,0 24,0-49,-25 0,1-25,24 25</inkml:trace>
  <inkml:trace contextRef="#ctx0" brushRef="#br0" timeOffset="205559.7899">9997 5457,'49'0,"26"0,-26 0,26 0,-1 0,-49 0</inkml:trace>
  <inkml:trace contextRef="#ctx0" brushRef="#br0" timeOffset="236784.6299">15727 16768,'24'0,"26"0,24 0,-24 0,24 0,1 0,-1 0,-24 0,24 0,1 0,-26 0,1 0,24 0,1 0,-26 0,1 0,0 0,-1 0,1 0,-1 0,-24 0,50 0,-1 0,-49 0,24 0,1 0,24 25,-24-25,0 25,24-1,0 1,-49-25,25 0,24 0,-49 25,50 0,-26-25,1 0,-1 0,1 0,24 0,-24 0,24 0,-24 0,0 25,-50-1,49-24,26 0,-51 0,26 0,-25 0,49 0,-24 0,-25 0,24 0,1 0,-25 0,24 0,26 0,-1 0,1 0,-1 0,0-24,1 24,24-25,-49 25,24-25,0 0,-24 25,-25-25,49 25,1 0,-1 0,-49-24,25-1,-1 25,1-25,-1 0,26-24,-1 24,1 0,-26 0,-24 0,25 1,24-1,-24 0,-1-25,-24 1,25 24,-1-25,1 50,-1-49,-49-1,25 0,0 1,0 49,-25-50,0-24,0 24,0-24,0 24,0 25,0-24,0 24,0 0,-25 0,25 1,-50 24,26-25,-1 0,-50 0,51 0,-1 25,-50 0,1-24,0 24,49 0,-50-25,1 25,0 0,49-25,-25 25,1 0,24-25,-25 0,1 25,24 0,-25-24,-24 24,24-25,0 0,1 25,-1 0,25 0,-49-25,0 25,-1-25,1 0,24 1,-24 24,-1 0,1 0,24 0,1 0,-1 0,25 0,-49 0,24 0,25 0,-49 0,24 0,26 0,-26 0,-24 0,49 0,-25 0,1 0,-1 0,-24 0,24 0,25 0,-24 0,-1 0,25 0,-24 0,-26 0,50 0,-24 0,24 0,-50 0,1 0,0 0,24 0,-24 0,24 0,25 0,-24 0,-1 0,25 0,-24 0,-1 0,25 0,-24 0,-26 0,26 0,-26 0,1 0,-1 0,26 0,-26 24,50 1,1-25,-26 25,-24-25,24 25,25 0,-49-25,24 25,25-25,-24 0,24 0,25 24,-50 1,26-25,-1 25,0-25,0 0,0 25,-24 0,-1-1,25 1,-24-25,24 25,25 0,-25 0,25-1,-25 1,0 25,1-50,24 25,0-1,0 51,-25-26,0-24,25 0,0 0,-25 0,25-1,0 1,0 0,0 0,0 0,0-1,0 26,0-25,0 0,25 49,0-49,-25 0,0 0,25 24,-1-49,1 25,0 0,0 0,0-25,-25 24,49 1,-24 25,25-25,-1-1,-24 1,0 0,49-25,1 0</inkml:trace>
  <inkml:trace contextRef="#ctx0" brushRef="#br0" timeOffset="276015.4047">8508 15205,'0'50,"-24"-1,24-24,-25 50,0-26,0 1,0 0,1-26,24 26,-25 0,0-26,0 51,25-1,0 1,-25-1,-24-24,24 24,0 0,0 1,0-1,1-49,24 25,-25-1,0 1,0-25,25 49,0-24,-25 24,25-24,-24-1,-1 1,0-25,0 0,25 24,-25 1,25-25,-24-1,24 26,-25-25</inkml:trace>
  <inkml:trace contextRef="#ctx0" brushRef="#br0" timeOffset="277383.9309">16123 15255,'-24'49,"-1"-24,0 50,0-1,0 1,1-1,-1-49,0 24,25-24,-25 0,25 25,-25-1,1 1,-1-50,25 49,0-24,-25 25,0-1,0 26,25-50,-24 49,-1 0,0 1,0-25,25 24,-25 0,0-24,25-25,0 24,-24 1,24 0,-25-50,25 49,-25-24,0 0,25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17:36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13817 7045,'24'0,"1"0,25 0,-25 0,49 0,0 0,26 0,-1 0,25 0,0 0,50 0,-50 0,0 0,24 0,-48 0,-26 0,75 0,-75 0,50 0,25 0,25 0,-50 24,0-24,25 0,-25 25,-25 0,-25-25,1 25,-1-25,-49 0,25 25,24-1,25 1,0 0,25 0,25 0,-25-1,50 1,-25-25,-25 0,-25 0,0 0,-49 0,49 0,0 0,-49 0,-25 0,24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18:59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11758 3349,'25'0,"-1"0,1 0,-25-75,25 26,0-26,-25 1,0 24,25 25,-25-24,0-1,0 25,0-24,0-26,0 125,0 0,0 24,0 0,0 26,0-76,0 76,0-26,0-24,0-1,0 1,0-1,0-24,0 50,0-51,0 1</inkml:trace>
  <inkml:trace contextRef="#ctx0" brushRef="#br0" timeOffset="606.9198">12155 3051,'24'0,"1"0,50 0,-1 0,-24 0,24 0,1 0,-1 0,-24 0</inkml:trace>
  <inkml:trace contextRef="#ctx0" brushRef="#br0" timeOffset="1557.3097">13320 2902,'25'0,"0"-25,-25 1,25-1,-25-25,0-24,25 49,-1 25,-24-25,0-25,0 26,0-1,0 0,0 0,0 75,0 24,0-49,0 50,0-26,0 26,0-26,0 1,0-25,0 24,0 26</inkml:trace>
  <inkml:trace contextRef="#ctx0" brushRef="#br0" timeOffset="2222.0667">13122 3076,'50'0,"-1"0,1 0,-25 0,-1 25,1-1,25-24,-25 0,24 0,1 0,0 0,-26 25,1 0,25-25,-25 0</inkml:trace>
  <inkml:trace contextRef="#ctx0" brushRef="#br0" timeOffset="2877.5234">13221 3249,'-25'0</inkml:trace>
  <inkml:trace contextRef="#ctx0" brushRef="#br0" timeOffset="4378.5143">13544 3349,'-25'0,"0"0,0 0,-49 0,24 0,-24 24,24 1,50 0,-25 0,-24-25,24 25,0-1,25 1,-25-25,1 25,-1 0,25 0,0 24,0-24,0 50,0-1,0-49,74-25,-24 0,24 0,-24 0,-25 0,24 0,-24 0,25 0,-26 0,-24-75,0 51,0-26,-24 0,-1 25,0 25,-49 0,-1 0,26 0,-26 0,50 0,1 0</inkml:trace>
  <inkml:trace contextRef="#ctx0" brushRef="#br0" timeOffset="29183.6396">13519 11063,'25'0,"24"0,26 0,-1 0,-49 0,49 0,1 0,-26 0,26 0,-26 0,-24 0,25 0,24 0,-24 0,-25 0,49 0,0 0,-24 0,0 0,-1 0,1 0,0 0,24 0,-24 0,-1 0,26 0,-1 0,-49 0,24 0,-24 0,50 0,-1 0,0 0,-24 0,0 0,-1 0,1 0,-1 0,26 0,-1 0,-24 0,24 0,-24 0,-25 0,24 0,1 0,-25 0,49 0</inkml:trace>
  <inkml:trace contextRef="#ctx0" brushRef="#br0" timeOffset="55031.7188">16967 3076,'0'-25,"-99"25,49 0,-24 0,49 0,-25 0,25 0,0 0,1 0,24 74,0 1,24 24,1-49,-25 74,0-25,0 0,0 0,-25 1,1-1,24-25,0-24,0 49,0-25,-25 1,0-26,25-24,-25 0,50-25,25 0,-1 0,26 0,-26 0,-24 0,50 0,-1 0,-24 0,24 0,-24 0,24 0,-49 0,0 0</inkml:trace>
  <inkml:trace contextRef="#ctx0" brushRef="#br0" timeOffset="56510.5243">17289 3398,'0'-25,"-25"50,25 0,-24-25,-1 25,25 0,-25-25,0 24,0 26,25-25,0 0,0 49,0 1,0-51,0 26,0 0,25-1,0-24,-25 0,25 0,24 24,-24-49,0 0,49 0,1 0,-26 0,-24 0,0 0,0 0,-25-49,25 49,-1-50,1 25,-25 0,0-49,25 0,0 49,-25 0,0-50,0 1,0 24,-25 26,0 24,0-25,25 0,-24 0,-51 25,26 0,-26 0,1 0,-1 0,51 0,-26 0</inkml:trace>
  <inkml:trace contextRef="#ctx0" brushRef="#br0" timeOffset="57237.2356">17959 4118,'25'0,"-25"49,0 1,0-25,0 24,0 26,0-51</inkml:trace>
  <inkml:trace contextRef="#ctx0" brushRef="#br0" timeOffset="57605.9577">18157 3671</inkml:trace>
  <inkml:trace contextRef="#ctx0" brushRef="#br0" timeOffset="58241.5047">18579 3671,'0'-25,"0"-49,0 24,25 1,0-1,-1 0,1 100,-25 49,25 0,-25 1,0-26,0 25,0-24,0-1,0-49,0 25,25-50</inkml:trace>
  <inkml:trace contextRef="#ctx0" brushRef="#br0" timeOffset="59198.5975">18728 3150,'49'0,"1"0,25 0,24 0,25-25,49 1,-24 24,-25 0,-49 0,-51 0,1 0,-25 24,25 51,0 24,0 50,-25-25,24 0,1 74,25-24,-25-50,0-25,-25 0,24-24,1-1,-25-49,0 25,0-1,-49-24,-1-25,25 0,-25 0,-24 0,24 0,-24 0,0 0,-1 0,26 0,-26-25,26 0,-1 1,25 24,-24-25,-1 0,25 25,-24 0,24 0</inkml:trace>
  <inkml:trace contextRef="#ctx0" brushRef="#br0" timeOffset="85506.046">4391 14734,'74'0,"-24"0,-1 0,26 0,-1 0,1 0,24 0,0 0,25 25,-25 0,1-1,-1 1,50 0,-50 0,25 0,-25-1,50 1,-50-25,25 50,-25-25,1-1,-51-24,1 0,-1 0,1 0,24 0,1 0,-1 0,-24 0,49 0,-49 0,24 0,-24 0,-1 0,26 0,-26 0,26 0,-1 0,25 0,1 0,-26 0,0 0,26 0,-26 0,-24 0,-1 0,1 0,-25 0,24 0,26 0,-50 0,24 0,-24-24,0-1,0 25,24 0,-24-25,49 25,-24-25,0 25,-1 0,26 0,-1-25,-49 25</inkml:trace>
  <inkml:trace contextRef="#ctx0" brushRef="#br0" timeOffset="103871.1998">21159 14089,'25'-25,"-25"0,74 25,-49 0,24 0,1 0,-25 0,49 0,1 0,-51 0,26 0,0 0,-1 0,1 0,-1 0,1 0,0 0,-1 0,-24 0,50 0,-1 0,-49 0,24 0,1 0,0 0,24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21:28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8955 9947,'49'0,"26"0,-1 0,25 0,26 0,23 0,26 0,-50 0,0 0,-25 0,0 0,-49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8:18:05.16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9228 15850,'0'50,"0"24,0-24,0-1,0 26,0-26,0 26,0-26,0 26,0-25,0-26,0 100,24-49,-24-50,0 24,0-24,0 0,25 49,0-49,0 49,0-24,0 0</inkml:trace>
  <inkml:trace contextRef="#ctx0" brushRef="#br0" timeOffset="1375.227">9252 16123,'25'0,"0"-25,0 25,25-25,-26 25,1-24,0-1,49 25,1 0,-1 0,-24 0,-1 25,1 24,0-24,-26-25,-24 25,0 24,0-24,-24 25,-26-25,25-1,25 1,-25-25,-24 25,24-25,-25 0,1 0,24 0,-25 25,26 0,-1-25,-25 0,1 0,24 0,-25 0,25 0,-24 0</inkml:trace>
  <inkml:trace contextRef="#ctx0" brushRef="#br0" timeOffset="6537.1572">10319 16247,'25'0,"0"-25,0 25,24 0,26 0,-1 0</inkml:trace>
  <inkml:trace contextRef="#ctx0" brushRef="#br0" timeOffset="7313.5878">10493 16024,'-25'0,"25"49,0 26,0-1,0-24,0 24,0 1,0-1</inkml:trace>
  <inkml:trace contextRef="#ctx0" brushRef="#br0" timeOffset="13328.1823">11361 16247,'0'25,"0"24,0-24,0 25,25-25,0 0,24-1,26-24,-75 25,49-25,-24 0,49 0,1 0,-26-25,-24 1,50-26,-1 25,-24-25,24 26,-49-1,0-25,-25 1,24 24,-24-50,0 51,-24 24,-51 0,50 0,-24 0,-1 0,25 0,-24 0,24 0,-49 0,24 0,25 0,-24 0,-1 24,0 1,26 0,-1 0,-25 0,50-1,-49 26,24-50,0 50,25 24,-25-74,25 50,0 24,0-24,0-25,50-25,24 0,-24 0,24 0,1 0,-1 0,-24 0,24-50,0 0,1 26,-26-1,1-25,-50 25,25 0,0 25,-1-24,-24-1,0 0,0 0,0-24,-49 49,-1 24,1 26,24-25,0 24,25 1,-25 25,0-26,-24 26,24-51,0 26,25 0,0-1,-25-24,25 25,0-1,0-24,-24 49,24 1,0-1,0-24,0-25,24-1,26 1,0-25,24 0,-24 0,24 0,-49 0,0 0,-1-25,1 1,-25-26,0 25,0 0,0 1,-25 24,-24 0,-26 0,51-25,-1 25,-50 0,1 0,49-25,25 0,0-24,25 24,25 25,24 0,-49-25,0 25,24 0,1 0,-1 0,-24 0,25 0,-1-25</inkml:trace>
  <inkml:trace contextRef="#ctx0" brushRef="#br0" timeOffset="15176.0832">13048 15974,'24'-25,"26"25,24 0,-24 0,-25 0,24 0,1 25,0 0,-26-25,51 0,-1 0,-49 25,50-25,-26 0</inkml:trace>
  <inkml:trace contextRef="#ctx0" brushRef="#br0" timeOffset="15668.0742">13320 16321,'50'0,"0"0,24 0,1 0,-51 0,26 0,0 0,-1 0,1 0,-1 0,-24 0,0 0</inkml:trace>
  <inkml:trace contextRef="#ctx0" brushRef="#br0" timeOffset="17144.106">14263 16222,'25'-25,"0"-24,24 24,1-99,-1 25,1 24,25-24,-26 0,-24 0,0 24,0 51,-50 24,0 0,25 49,0-24,0 49,0 26,0-1,0 0,0-49,0 24,0 0,0-49,0 25,0 24,0-49,0 25,0-1,0 1,0 0,0-1,0-24,0 25,0-1,0-24,-25 25,-49-50,49 0,0 24,0 1,0-25,-49 0,99 0,0 0,24 0,26 0,-50 0,49 0,-24 0,-26 0,1 0,0 0</inkml:trace>
  <inkml:trace contextRef="#ctx0" brushRef="#br0" timeOffset="45079.8466">15925 9302,'25'0,"0"0,24 0,26 0,-26 0,26 0,-1 0</inkml:trace>
  <inkml:trace contextRef="#ctx0" brushRef="#br0" timeOffset="59204.6383">6524 11187,'25'0,"24"0,1 0,-25 0,49 0,-24 0,-25 0,24 0,26 0,-26 0,26 0,-26 0,-24 0,25 0,-1 0,-24 0,25 0,24 0,1 0,-26 0,1 0,-1 0,-24 0,25 0,-25 0,24 0,26 0,-1 0</inkml:trace>
  <inkml:trace contextRef="#ctx0" brushRef="#br0" timeOffset="59411.5081">8533 11187,'50'0,"-1"0,-24 0</inkml:trace>
  <inkml:trace contextRef="#ctx0" brushRef="#br0" timeOffset="59775.4552">8880 11187,'199'0,"-125"0,-347 0,596 0,-249 0,26 0,-26 0,-24 0,-1 0,1 0,-25 0</inkml:trace>
  <inkml:trace contextRef="#ctx0" brushRef="#br0" timeOffset="60939.1322">10518 11286,'0'0,"49"0,26 0,24 0,0-25,0 25,-24 0,24 0,0 0,0 0,-24 0,-26 0,26 0,-1 0,-49 0,25 0,-1 0,-24 0,49 0,-24 0,0 0,24 0,25 0,0 0,1 0,-26 0,25 0,-24 0,-1 0,-49 0,25 0,-1 0,-24 0,49 0,-24 0,0 0,24 0,0 0,1 0,-26 0,26 0,-1 0,1 0,-26 0,1 0,0 0,-26 0,26 0,24 0,-24 0,49 0,-24 0,-1 0,-24 0,24 0,0 0,-49 0,25 0</inkml:trace>
  <inkml:trace contextRef="#ctx0" brushRef="#br0" timeOffset="71806.4314">20439 16768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49:34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21357 15974,'75'0,"-26"0,26 0,24 0,-25 0,-49-25,25 1,-1 24,26 0,-51-25,26 25,0 0,-1 0,26 0,-1 0,1 0,-26 0,26 0,24 0,0 0,-49 0,-1 0,26 0,-51 0,26 0,0 0,-1 0,26 0,-26 0,1 0,-25 0,-75 0,1 0,-26 0,25 0,26 0,-26 0,0 0,1 0,-1 0,1 0,-1 0,0 0,1 0,24 0,-25 0,-24 0,24 0,-24 0,0 0,-1 0,50 0,-24 0</inkml:trace>
  <inkml:trace contextRef="#ctx0" brushRef="#br0" timeOffset="20295.1571">17165 11633,'50'0,"-50"50,0 24,0-24,0-25,0 24,0-24,0 25,0-1,0 1,0 0,25-1,-1 1,-24 0,0 24,0-49,0 0,0 49,0 0,0 1,0-1,0-49,0 25,0-1,0-24,0 49,0 1,0-50,0-1,0 51,0-26,0-24,0 25,0 0,0 24,25-49,0 0</inkml:trace>
  <inkml:trace contextRef="#ctx0" brushRef="#br0" timeOffset="21728.539">21407 10220,'-25'0</inkml:trace>
  <inkml:trace contextRef="#ctx0" brushRef="#br0" timeOffset="22520.7941">21308 10269</inkml:trace>
  <inkml:trace contextRef="#ctx0" brushRef="#br0" timeOffset="23684.7966">21308 10269,'0'25,"0"0,0 24,0 26,0-1,0 1,0-26,0 26,0-1,0-49,-25 24,25 1,0 0,0-26,0 26,0 24,0-49,0 25,0 0,0-26,0 26,0-25,0 0,0 49,0-49,0 49,0-24,0-25,0 24,0 26,0-51,0 26,0 0,0-1,0 26,0-1,0-24,0 24,0-24,0-1,0-24,0 25,0 24,0-49,-25 25,25 24,0-24,0 24,0 0,0-49,0 0,0 25,0 24,0 0,0 1,0-26,0 26,0-1,0-49,0 0</inkml:trace>
  <inkml:trace contextRef="#ctx0" brushRef="#br0" timeOffset="26808.0988">22771 6400,'0'24,"0"26,0-25,0 49,25-24,-25 24,25-24,-25-1,0 1,0-25,0 25,24-1,-24 26,25-26,0 1,-25 24,0-24,0-25,0 24,0-24,0 25,0 24,0-49,0 24,0 1,25-50,-25 50,0 24,25 0,-1-24,-24 0,25 24,-25 1,0-51,0 26,0-25,0 24,0 1,0 0,0-1,0 1,0-25,0 24,0 26,0-1,0-24,0-1,0 1,0-1,0 1,0 0,0-26,0 26,0-25,0 25,0-1,25 1,-25-25,0 49,0-24,0-1,0 26,0-1,0-49,0 24,0 1,0-25,0 24,25-24,-25 0,0 49,0 1,0-50,0 49,0 1,0-1,0-49,0 24,0 26,25-50,0 24,-25 1,24 24,-24-24,0-1,25 26,0-1,-25-49,0 25,0 24,0-49,0 24,0-24,25 25,-25-1,0-24,0 50,25-26,-25 1,0-25,24 24,-24 1,0-25,0 49,0 1,0-1,0-24,0-1,0 1,0-25,0 49,0-24,0-1,0 1,0-1,0 1,0 25,0-1,0-49,0 24,0 1,0-25,0 0,0 24,0 26,0-26,0-24,0 25,0 24,0-49,0 24,0 1,25-50,0 50,0 24,-25-49,0 0,0 24,0 26,0-1,0 1,0-26,0-24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22:51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10269 5507</inkml:trace>
  <inkml:trace contextRef="#ctx0" brushRef="#br0" timeOffset="584.7156">13618 5432</inkml:trace>
  <inkml:trace contextRef="#ctx0" brushRef="#br0" timeOffset="25937.8264">9401 8037,'25'0,"50"0,-26 0,26 0,-1 0,-24 0,-1 0,1 0,-25 0,49 0,0 0,-49 0</inkml:trace>
  <inkml:trace contextRef="#ctx0" brushRef="#br0" timeOffset="36600.6886">13990 6896,'75'0,"-75"-25,49 0,26 25,-51 0,51 0,-26 0,-24 0,50 0,-1 0,-24 0,24 0</inkml:trace>
  <inkml:trace contextRef="#ctx0" brushRef="#br0" timeOffset="54134.0274">10468 10964</inkml:trace>
  <inkml:trace contextRef="#ctx0" brushRef="#br0" timeOffset="71287.8371">19993 15156,'0'24,"99"-24,-24 0,24-24,25-1,25 0,24 25,1 0,0 0,123 0,1 25,-1 24,1 1,49 24,-49-49,0 25,-1-50,-49 0,-24 0,-51 0,-73 0,-51 0,26 0,-26 0</inkml:trace>
  <inkml:trace contextRef="#ctx0" brushRef="#br0" timeOffset="73231.4464">16595 16644,'24'-50,"1"1,0 24,-25-25,0-24,0 24,0 1,0-1,25 25,-25-24,-50 49,25 0,25 49,0 26,0-51,0 26,0 0,0-1,25 26,0-26,-25 26,25-1,-25-49,25 25,0-1,-1 1,-24-25,25-1,-25 1,0 0,0 0,-25 0,-24-25,-1 0,0 0,50-50,0-24,0 24,0 25,0 0,0 1,25-1,0 0,-25 0,25 25,0-25,-25 1,49 24,1-25</inkml:trace>
  <inkml:trace contextRef="#ctx0" brushRef="#br0" timeOffset="73800.3444">17016 16942,'0'24,"0"1,0 50,0-1,0-49,0 24,0-24,0 25</inkml:trace>
  <inkml:trace contextRef="#ctx0" brushRef="#br0" timeOffset="75391.2698">17860 16148,'-25'0,"0"0,0 25,-24 24,24-24,0 25,0-1,0-24,1 0,24 0,0 24,-25-49,25 50,-25 0,0-50,25 74,0 0,0-24,0 0,0-1,0-24,0 25,0-26,0 26,25-25,0 24,49-49,1 0,-50-24,-1-1,-24 0,25 25,0-25,0 0,-25 1,0-51,0 1,0-1,-25 51,0 24,-49 0,24 0,25 0</inkml:trace>
  <inkml:trace contextRef="#ctx0" brushRef="#br0" timeOffset="76351.4147">18281 15850,'25'25,"0"-25,0 0,49 0,1 0,-75-25,49 0,-24 1,0-26,-25 0,0 26,0-1,-50 25,25 0,-24 0,-1 0,25 0,-24 0,24 0,25 25,-25-25,25 24,0 1</inkml:trace>
  <inkml:trace contextRef="#ctx0" brushRef="#br0" timeOffset="76911.1608">19323 15528,'-25'49,"-24"51,-50 48,49 51,-49 24,-50 0,25 1,0 24,-50-25,50-25,0-24,25 24,49-24,-24-25,24-50,1-25,-1 1,25-26,1 1,-1-50</inkml:trace>
  <inkml:trace contextRef="#ctx0" brushRef="#br0" timeOffset="78218.8789">19100 17264,'-50'0,"26"0,24 50,0-1,0 26,0-51,49-24,26 0,-26 0,26-24,-26-26,-24 25,0 0,0 25,-25-24,24-1,-24 0,0-25,0 26,0-26,-24 50,-1 0,-25 0,25 0,1 0,-26 25,25-25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25:4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5085 3423,'50'0,"24"0,-49 0,50 0,-1 0,-24 0,24 0,0 0,1 0,-26 0,1 0,0 0,-26 0,51 0,-26 0,-24 0,25 0,24 0,-24 0,0 0,-1 0,1 0,24 0,-24 0,24 0,-24 0,24 0,1 0,-51 0,26 0,24 0,1 0,-1 0,-24 0,-1 0,-24 0,25 0,24 0</inkml:trace>
  <inkml:trace contextRef="#ctx0" brushRef="#br0" timeOffset="42771.6076">13817 3299,'0'25,"24"-25,51 0,-50 0,49 0,-49 0,0 0,49 0,-24 0,-26 0,26 0,0 0,-1 0,1 0,-1 0,1 0,0 0,-1 0,-24 0,50 0,-1 0,-24 0,24 0,0 0,-49 0,0 0,49 0,-24 0,0 0,-1 0,-24 0,25 0,24 0,-49 0,24 0,1 0,-25 0,24 0,26 0,-25 0,24 0,0 0,-24 0,24 0,1 0,-1 0,-24 0,-75 0,-49 0,49 25,0-1,-49-24,24 0,0 25,26-25,-26 0,-24 0,49 25,0-25,-50 0,26 25,24-25,-25 0,-24 0,49 25,25-1,-25-24,-24 0,-1 0,25 0,-24 0,-26 0,51 25,-1 0,-50-25,1 0,24 25,-24-25,0 0,24 0,-24 0,-1 0,25 0,-24 0,0 0,-1 0</inkml:trace>
  <inkml:trace contextRef="#ctx0" brushRef="#br0" timeOffset="85439.6793">22424 3398,'49'0,"1"0,24 0,-24 0,0 0,-1 0,1 0,-25 0,49 0,-24 0,-26 0,51 0,-50 0,0-25,49 25,-49 0,0 0,24 0,1 0,-25 0,49 0,0 0,-24 0,24 0</inkml:trace>
  <inkml:trace contextRef="#ctx0" brushRef="#br0" timeOffset="87703.4903">1389 4266,'25'0,"25"0,24 0,-49 0,25 0,24 0,-49 0,24 0,1 0,-25 0,49 0,1 0,-50 0,24 0,26 0,-1 0,-24 0,24 0,0 0,26 0,-76 0,26 0,24 0,-49 0,25 0,24 0,-49 0,25 0,-1 0,1 0,24-24,1-1,-1 25,-49-25,49 25,1-25,-26 25,-24 0,25 0,-1 0,-24 0,50 0,-26 0,1 0,24 0,1 0,-1 0,-24 0,24 0,-24 0,-25 0,24 0,26 0,-51 0,26 0,0 0,-26 0,26 0,24 0,-49 0,25 0,-1 0,-24 0,25 0,-1 0,-24 0,25 25,-1-25,1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15:46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3820 14213,'50'0,"-25"0,24 0,26 0,-50 0,49 0,0 0,-49 0,25 0,-1 0,1 0,24 0,1 0,-26 0,-24 0,50 0,-26 0,1 0,49 0,-49 0,-26 0,51 0,-25 0,-26 0,51 0,-26 0,-24 0,25 0,-1 0,1 0,0 0,-1 0,1 0,-1 0,26 0,-50 0,24 0,26 0,-51 0,26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27:41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2506 14114,'74'0,"-49"0,24 0,1 0,0 0,-26 0,1 0,25 0,-1 25,1-25,-25 0,25 24,-1-24,-24 0,25 0,-1 0,-24 0,25 0,-26 0,1 0</inkml:trace>
  <inkml:trace contextRef="#ctx0" brushRef="#br0" timeOffset="2298.9676">2555 14163,'-25'0,"25"-74,0 24,0 1,0-1,0 25,0-49,0 24,0 1,-24-26,24 26,0 24,0-49,0-1,0 1,0 24,0-24,0-1,0 1,24 24,1-24,0-1,-25 1,25 0,0 49,-1-50,-24 26,0 24,0 0,25 0,0 25,0 0,24 0,1 0,-25-24,24-1,1 25,-25 0,25 0,24 0,-49 0,49 0,-24 0,-25 0,49 0,-49 0,0 0,49 0,-24 0,-26 25,1 24,-25-24,0 0,0 49,0-24,25-25,0 24,0-24,-1 25,1-1,-25-24,0 0,25 49,0-49,-25 0,0 49,0 1,0-50,0 49,0-24,0-26,0 26,0 24,0-49,0 25,0-1,0-24,0 25,0-1,-25 26,25-50,-25 24,25 26,-25-51,25 1,0 0,0 0,0 0,0-1</inkml:trace>
  <inkml:trace contextRef="#ctx0" brushRef="#br0" timeOffset="4658.8985">6425 13965,'25'25,"-1"-25,26 0,0 25,-1-25,-24 24,25 1,-26-25,26 0,0 0,-1 25,1 0,-1 0,1-25,-25 0,24 24,1 1,-25 0,0-25,49 0,-24 0,-1 0,1 0,0 0,-26 0,1 0,50 0,-51 0,26 0,0 0,-26 0,1 0,25 0,-1 0,1 0,-50-25,25-24,0 24,-1-25,1 25,0 1,-25-26,0 0,25 1,0-26,-1 1,-24 49,0-24,0-1,25 25,-25 0,0-24,0 24,25-25,-25 1,0 24,25-25,0 1,-25-1,0 0,0 1,0 24,0 0,0-24,0 24,-25-25,25 25,0 1,0-26,-25-24,25 24,-25 0,0 1,1-1,-1 25,0 25,0-24,-24-1,-1 25,0 0,-24-25,0 25,24 0,-49 0,0 0,-1 0,26 0,0 0,-26 0,-24 0,50 0,24 0,25 0,-24 0,-26 0,26 0,-1 0,1 0,-1 0,25 0,-24 25,-1 0,25 24,25 1,-25-50,1 25,24 49,0-49,0 24,0 26,0-26,0 26,0-1,0 1,0-26,0 1,0 0,0-26,0 26,0 0,0-26,24 1,-24 25,25-1,-25 1,0 0,0-26,25 1,-25 25,25-50,-25 49,25 26,-1-75,-24 49,25-24,-25 0,0 0,25 24</inkml:trace>
  <inkml:trace contextRef="#ctx0" brushRef="#br0" timeOffset="56113.8334">11286 11336,'25'0</inkml:trace>
  <inkml:trace contextRef="#ctx0" brushRef="#br0" timeOffset="93738.686">1389 11013,'75'0,"-26"0,26 0,-1 0,-24 0,49 0,0 0,-49 0,49 0,-49 0,24 0</inkml:trace>
  <inkml:trace contextRef="#ctx0" brushRef="#br0" timeOffset="116136.9658">18802 11013,'25'0,"0"0,-25-49,0 24,0-25,0-24,0 49,0-25,0 1,-25 49,0-50,25 25,-25 1,-24-1,-26 25,26 0,-1 0,1-25,-1 25,25 0,-24 0,24 0,-25 0,1 0,24 0,-50 0,1 0,0 0,49 0,-25 0,25 0,-49 0,24 0,26 0,-1 25,-25-25,0 25,50-1,-49 1,24 25,-25-25,1 24,24 1,-25-25,26 24,-26-24,25 0,25 24,-25 1,25-25,0 24,0 1,0-25,0 25,0 24,-24-49,24 24,0 26,0-26,0-24,24 25,1 24,0-24,25-25,-26 24,-24-24,25 0,0 0,25 24,-26-24,26 25,0-50,-26 24,1 1,0 0,25-25,-1 0,26 0,-1 0,-49 25,0 0,24-25,-24 0,25 0,-1 0,-24 0,25 0,24 0,-24 0,-1 0,1 0,-25 0,24 0,26 0,-26 0,-24-25,25 0,24 25,-49 0,25-25,-25 0,24 25,-49-24,50-1,-25 0,-1 0,1-24,25-26,-25 1,24 49,-24-49,0 24,-25 0,0 1,25 24,-25 0,0 0,0-24,0-26,0 1,0 49,0-25,0 26,-25-1,0-25,0 50,25-49,-25 24,1 25,-1-25,25-25,-25 26,0 24,25-50,-25 25,25 0,-24 1,-1-1,0 0,25-25,-25 26,0-1,-24 0,49 0,-50 25,-24 0,-1 0</inkml:trace>
  <inkml:trace contextRef="#ctx0" brushRef="#br0" timeOffset="118703.3244">20563 10170,'-24'-25,"-26"0,25 1,0 24,-24-25,-1 0,25 25,-24 0,-1-25,1 25,-1 0,0-25,26 0,-51 25,1 0,-1 0,26 0,-26 0,26 0,24 0,-25 0,-24 0,24 0,25 0,-24 25,24-25,-25 0,1 25,-26-25,26 25,24-25,-25 25,-24 0,74-1,-25 1,0-25,25 25,-49 0,24 0,0-1,0 1,0 0,1 25,24-1,0-24,0 25,0-1,-25 26,25-51,0 26,0-25,0 49,0-24,0-25,0 24,0-24,0 0,25 24,-1 1,1 0,25-26,-25 26,24-25,-24 0,0 0,0-1,24 1,-49 25,50-25,-25-25,24 24,-49 1,50-25,24 25,-24-25,24 0,1 0,-1 0,-24 0,24 0,1 0,-51 0,51 0,-25 0,-26 0,51 0,-26 0,26 0,-50-25,24 0,26 1,-26-1,-24 0,25 0,-1 0,-24 1,0-1,0 0,-1 0,1 0,0-24,0-1,0 25,-1 0,-24 1,0-26,25 25,0-49,0-1,-25 1,0 49,25-24,-1-1,-24-24,0 49,0-25,25 1,-25 24,0-25,0 25,0-49,0 24,0 26,0-51,0 25,-25 1,-49 49,0 0,24 0,-24 0,-1 0,26 0,-26 0,1-25,74 0,-50 25,25 0,-24 0,-1-25,1 25,24 0,-25 0,-24 0,24 0,0 0,26 0,-26 0</inkml:trace>
  <inkml:trace contextRef="#ctx0" brushRef="#br0" timeOffset="124754.1351">20911 11832,'0'-25,"0"-25,0 1,-25-1,25 1,0 24,-25-25,25 1,0 24,-25-25,0 25,25 1,-24-51,24 26,-25 24,-25 25,1 0,24-25,-25 25,25-25,1 0,-1 25,0-25,0 1,-24-1,-1 25,25 0,-24-25,24 0,0 25,-49-25,49 1,0 24,0 0,0 0,1-25,-26 0,-24 25,49-25,-25 25,0-25,1 25,24-24,0 24,-24-25,24 0,-25 25,-24 0,-1 0,51 0,-26 0,0 0,26 0,-26 0,25 0,-49 0,49 0,0 0,-49 0,24 0,50 25,-49 0,-1-1,25 1,0 0,0 0,25 0,-24 24,-1-24,25 25,-25-26,25 1,-25 50,25-1,0-24,0 24,0-49,0 0,0 49,0-24,0 24,0 1,0-51,0 26,0 0,25-26,0 1,0 25,-1-1,-24-24,25 25,0-25,0-1,-25 1,25 0,-25 0,49 0,-24 24,25-24,24 25,-49-1,25 1,-1-50,-24 25,0 0,0-1,24-24,1 25,-1-25,-24 0,25 0,24 0,-24 0,24 25,1-25,-1 0,-24 0,24 0,1 0,-51 0,1 0,50 0,-26 0,-24 0,25-25,-26 0,26 25,0-24,-26-1,1 25,0-25,0 0,0 0,-1 25,1-24,-25-1,25 25,0 0,0-25,-1 25,1-25,0-24,-25 24,25-25,-25 25,25 0,-1-24,-24 24,25 0,-25 0,0 1,25-1,-25 0,25-25,-25 26,0-1,0 0,0-25,0-24</inkml:trace>
  <inkml:trace contextRef="#ctx0" brushRef="#br0" timeOffset="240608.3791">7789 11757,'50'0,"-1"0,1 0,24 0,-24 0,-1 0,26 0,-25 0,-26 0,26 0,0 0,-26 0,1 0</inkml:trace>
  <inkml:trace contextRef="#ctx0" brushRef="#br0" timeOffset="241904.1452">8856 11485,'0'-25,"0"0,0 0,0 0,24-24,51 49,-26-25,-24 0,25 25,-1 0,-24 0,25 0,24 0,-24 0,24 0,1 0,-1 0,-24 0,-25 25,-1 0,-24 49,0-24,-49-1,-26 1,26-25,-1 0,-24 24,24 1,0-1,1-24,24-25,0 25,-24-25,49 25,-25 0,0-1,25 26,0 24,0-49,25-25,24 0,1 0,24 0,-24 0,0 0,-1 0,-24 0,25 0,-1 0,-24 0,25 0,-25 0,24 0,26 0,-26 0,-24-25,0 25,24 0</inkml:trace>
  <inkml:trace contextRef="#ctx0" brushRef="#br0" timeOffset="242638.7968">10195 11385,'0'50,"0"24,0-49,0 50,0-26,0 1,0 49,0-49,0 24,25-24,-25-1,0 1,0-25,0-1</inkml:trace>
  <inkml:trace contextRef="#ctx0" brushRef="#br0" timeOffset="244765.7431">10468 11881,'25'0,"0"0,-1-24,1 24,0-50,-25-24,0 24,-25 25,-24 25,-1 0,25-25,-24 25,-1-24,25-1,-25 25,26 0,-26 0,50 74,0-49,0 0,0 24,0-24,0 25,0-1,0-24,0 25,0-1,0-24,0 0,0 0,0 24,25-24,24-25,1 0,25 0,-26 0,-24 0,25 0,-26 0,1 0,0-25,-25 1,0-26,0-24,0 24,0 0,0 1,0-1,0 75,0 25,0-26,25 51,0-1,-1-24,26-1,-25 1,-25 0,25-25,-1-25,1 0,0 0,25-25</inkml:trace>
  <inkml:trace contextRef="#ctx0" brushRef="#br0" timeOffset="245865.5177">11336 11857,'0'-25,"0"-50,25 51,-25-51,25 1,0-1,24 1,-24 0,0 24,0-24,-1-1,-24 25,0 26,0-51,0 26,-24 24,-26-25,50 25,-50 1,-24 24,24 0,25 24,25 1,0 50,0-1,0 0,0 1,0 24,0 25,0-25,0 1,0-1,0 0,0-49,0 24,0 0,0 1,0-50,0 49,0-24,0-1,0 1,0 0,0-1,0-24,75-25,-50-25,49-24,-24-1,-1-24,1 24,-25 0,0 1,-1 24,-24-25,0 25,-24 25,-26 0,0 0,1 0,24 0,-49 0,24 25,25 0</inkml:trace>
  <inkml:trace contextRef="#ctx0" brushRef="#br0" timeOffset="246691.5009">12105 11956,'-25'0,"0"0,1 0,-26 0,50 25,0 24,0 26,0-1,25-49,0 25,-1-1,1-24,0 0,-25 0,25-1,24 1,-24 0,0 0,0 0,0-25,49 24,0-24,1 0,-50 0,24 0,1 0</inkml:trace>
  <inkml:trace contextRef="#ctx0" brushRef="#br0" timeOffset="248977.2901">5581 9599,'0'25,"25"-25,25 0,-25-25,24 1,26-1,-1-25,25 1,0-1,50-24,-49 49,48-25,-48 25,-76-24,26 24,0 25,-100 0,25 0,0 25</inkml:trace>
  <inkml:trace contextRef="#ctx0" brushRef="#br0" timeOffset="250200.8716">7144 8682,'0'-50,"0"0,75 50</inkml:trace>
  <inkml:trace contextRef="#ctx0" brushRef="#br0" timeOffset="250608.6699">7467 8558,'49'74,"-98"-148,98 173,-49-25,0 1,-49-26,-1 1,25-1,-24 1,49 0,-25-1,0-49,0 25,25 0,0 25,0-26,25 26,0-25,24 0,26-1,-1 26,1-25,-1-25,-24 0,-1 0,1 0</inkml:trace>
  <inkml:trace contextRef="#ctx0" brushRef="#br0" timeOffset="251235.9343">7987 9079,'25'-25,"0"25,25 49,-26-24,1 0,0-25,25 25,-50 0,49-25,26 0,-26 0,26 0,-1 0,-49-25,-25 0,0 0,0-49,0 49,0-25</inkml:trace>
  <inkml:trace contextRef="#ctx0" brushRef="#br0" timeOffset="251596.6734">8558 8905,'-198'-25,"173"25,-25 0,50 25,-25 0,1-1,-1 1,25 25,0 0,0 24,0-24,0-26,0 26,0-25,49-25,1 0,24 0,1 0,-50 0,24-25,1-25,-1 26</inkml:trace>
  <inkml:trace contextRef="#ctx0" brushRef="#br0" timeOffset="251810.6981">8682 9153,'25'0,"-25"50,25-50,-1 49,-24-24</inkml:trace>
  <inkml:trace contextRef="#ctx0" brushRef="#br0" timeOffset="252812.962">9401 8086,'-49'0,"49"25,-50 0,0 25,1-26,-1 51,25-1,25 25,0 1,0-26,-24 0,-1 1,25-1,0 1,0-26,0 26,0-1,0 1,0-1,49-24,-24-1,25 1,-25-25,-1-1,1 26,25 0,-25-1,0-49,-1 0,26-49,-25 24,-25 0,0-25,25 26,-25-1,-25 25,-25-25,1 0,-1 25,25 0,-25-25,1 25,24 0,0 0</inkml:trace>
  <inkml:trace contextRef="#ctx0" brushRef="#br0" timeOffset="253512.7647">9947 9079,'-25'24,"0"26,25-25,-24 0,24-1,0 1,0 50,0-26,0-24,0 25,0-1,24 1,1-25,25-1,-1 1,-24-25,25 0,24 0,1 0,98 0,51-25,24-24,-25-1</inkml:trace>
  <inkml:trace contextRef="#ctx0" brushRef="#br0" timeOffset="287859.5284">8806 12626,'50'0,"-26"-25,1 25,25 0,24-25,-24 25,24 0,1 0,-51 0,26 0,0 0,-1 0,1 0,0 0,-1 0,1 0,24 0,1 0,-51 0,26 0,0 0,-26 0,26 0,24 0,-49 0,25 0,-25 0,49 0,0 0,1 0,-50 0,24 0,1 0,-25 0,24 0,-24 0,50 0,-26 0,26 0,-26 0,26 0,24 0,0 0,-49 0,24 0,0 0,-24 0,-25 0,25 0,-26 0,51 0,-26 0,-24 0,25 0,-1 0,-24 0,25 0,-25 0,-1 0,51 0,-1 0,-24 0,-1 0,26 0,-1 0,-24 0,24 0,-24 0,-25 0,24 0,1 0,-25 0,49 0,-49 0</inkml:trace>
  <inkml:trace contextRef="#ctx0" brushRef="#br0" timeOffset="422088.6946">7690 9004,'25'0,"-1"-25,26 25,-25 0,24 0,1 0,49-25,-24 1,-1 24,75 0,-25 0,0 0,50 0,-1 0,-49 0,25 0,-75 0,26 0,-1 0,0 0,-24 0,-26 0,1 0</inkml:trace>
  <inkml:trace contextRef="#ctx0" brushRef="#br0" timeOffset="422512.0586">8484 8930,'173'0,"1"0,-1 0,-49 0,0 0,-24 0,-26 0,1 0,-51 0,26 0</inkml:trace>
  <inkml:trace contextRef="#ctx0" brushRef="#br0" timeOffset="426694.0926">15553 9798,'25'0,"24"0,-24 0,25 0,-1 0,26 0,-50 0,-1-25,1 25,25 0,-1-25,-24 25,25 0</inkml:trace>
  <inkml:trace contextRef="#ctx0" brushRef="#br0" timeOffset="427857.4945">16471 9277,'49'0,"-49"50,0-1,0 1,0-25,0 49,25 0,0-49,0-25,24 0,1 0,-50-49,25-1,0 0,-1 26,-24-26,0 0,0 26,0-26,0 0,0 1,-24 24,-1 25,-50 0,1 0,24 0,25 0,-24 0,49 25,-50 0,25-1,25 1,0 50,0-26,0-24,0 25,0-26,25 1,25 0,-25 0,-1-25,26 0,24 0,-24 0,0-25,-25 0</inkml:trace>
  <inkml:trace contextRef="#ctx0" brushRef="#br0" timeOffset="428102.9674">16818 9451,'149'396</inkml:trace>
  <inkml:trace contextRef="#ctx0" brushRef="#br0" timeOffset="429214.7995">17116 9351,'49'-173,"-24"123,-99 273,173-495,-50 197,-24 50,0-49,0 24,-25 1,25 24,-1 0,1 0,-25 0,0-24,0-1,0 25,0-49,0 0,0 49,-25 25,1 0,-51 0,26 25,24 24,-25 26,25-26,-24 26,24 24,25 0,0-25,0 26,0-1,0-25,0 1,25-1,24 1,-24-1,0-49,0 24,0-24,-1 25,1-50,0 49,-25-24,25-25,24 25,-24 0,0-25,49 0,-49-25,0-25,0 1,-25-26,0 1,0 24,0 26,0-26,0 25,-50 25,25 0,-24 0,-1 25,-24-25,24 0</inkml:trace>
  <inkml:trace contextRef="#ctx0" brushRef="#br0" timeOffset="430008.8199">18157 9351,'25'0,"25"0,-1 0,-24 0,50 0,-1 0,-24 0,-26 0</inkml:trace>
  <inkml:trace contextRef="#ctx0" brushRef="#br0" timeOffset="431374.1748">19199 9178,'-25'-25,"25"0,25-24,25 24,-50-25,49 0,-24 26,25-1,-50-25,25-24,-25-1,49 51,-24-26,-25-24,0 24,0 25,25-24,-25-26,-25 75,-49 0,24 0,25 0,0 50,25-25,0 49,0 0,0 1,25-26,0 26,0-1,-25-24,0-25,25 49,-1-24,1 24,0-49,0 25,0-1,-25 1,24-25,1-1,0 1,0 0,0-25,24 0,-49-25,25 0,0 25,0-49,-25-1,0 25,0-24,0-26,0 51,-50 24,0 0,-24 0,0 0,-1 0,50 0,-24 0</inkml:trace>
  <inkml:trace contextRef="#ctx0" brushRef="#br0" timeOffset="432445.9251">20415 9054,'-50'0,"-24"0,49 0,0 0,-25 0,1 0,49 25,0-1,0 51,0-1,0-49,0 25,25-26,-1 1,1-25,0 25,0-25,24 0,1 25,0 0,-26-25,51 0,-50 0,-1 0</inkml:trace>
  <inkml:trace contextRef="#ctx0" brushRef="#br0" timeOffset="432962.6429">20911 9302,'0'0,"74"0,1 0,-51 0,51 25,-26-25,1 0,0 0</inkml:trace>
  <inkml:trace contextRef="#ctx0" brushRef="#br0" timeOffset="434066.1622">21655 9277,'0'25,"0"49,0 1,0-1,0-24,0 24,0-24,0-26,0 1,25-25,24-25,1 1,-1-1,1-25,-50 25,0 1,0-51,0 26,0-1,-50 25,26 25,-1-25,0 25,-25 0,50 25,-49 0,24 0,0 24,25-24,-25 25,25-1,0-24,50-25,24 0,-24 0,0-25,-26 25,26 0,-25 50,0 0,-1 24,1-24,-25 24,25-24,-25-26,50-24</inkml:trace>
  <inkml:trace contextRef="#ctx0" brushRef="#br0" timeOffset="434756.555">22325 9500,'0'0,"-50"25,-24 25,24-1,25-24,25 0,0 49,0 1,0-1,0-24,25-26,0 1,0 25,24-25,26 0,-1-1,-24-24,49 0</inkml:trace>
  <inkml:trace contextRef="#ctx0" brushRef="#br0" timeOffset="439145.2449">22672 9748,'49'0,"26"0,-26 0,26 0,-1 0</inkml:trace>
  <inkml:trace contextRef="#ctx0" brushRef="#br0" timeOffset="439873.0291">22821 9500,'0'50,"24"24,-24-24,0-1,0-24,25 25,0-1,-25-24,0 50,0-1</inkml:trace>
  <inkml:trace contextRef="#ctx0" brushRef="#br0" timeOffset="441755.1227">21308 10567,'0'-25,"0"0,24 25,-24-74,0-1,25 75,-25-24,25-1,0 25,0 0,24 0,-24 0,0 0,0 0,-25 49,0-24,0 50,0-1,0-24,0-1,0 1,0-25,0 24,0-24,0 0,0 0,-50-25,-24 24,49 1,-25 0,25 0,25 0,25-1,0 1,0-25,24 0,1 0,-25 0,49 0,1 0,-51 0,1 0,50 0</inkml:trace>
  <inkml:trace contextRef="#ctx0" brushRef="#br0" timeOffset="443826.7028">22077 10716,'24'0,"-24"49,0 1,0 24,25-49,0-25,25 25,-1-25,-24 0,25 0,-1 0,-24 0,0 0,24-25,-49-49,0 49,0-25,0 25,-49 25,24 0,0 0,-24 0,24 25,0 0,0 0,25 49,0 1,0-1,25-74,0 25,24-25,-24 0,0 0,25-25</inkml:trace>
  <inkml:trace contextRef="#ctx0" brushRef="#br0" timeOffset="444076.545">22523 11038,'0'0,"74"50</inkml:trace>
  <inkml:trace contextRef="#ctx0" brushRef="#br0" timeOffset="444794.9337">22796 10195,'-25'0,"0"0,25 25,-25 24,-24 1,24 24,25-24,0 24,0 1,0-1,0-24,25-1,0 1,-1 24,-24-24,25-25,0-25,25 0,24 0,-49-25,-25-25</inkml:trace>
  <inkml:trace contextRef="#ctx0" brushRef="#br0" timeOffset="445017.797">22920 10790,'0'-25,"0"50,-149-50</inkml:trace>
  <inkml:trace contextRef="#ctx0" brushRef="#br0" timeOffset="445795.0273">23292 10691,'-25'0,"0"0,1 0,-1 0,0 25,0-1,25 26,-25 24,25-24,0-25,0 0,0 24,50-49,0 0,-1 0,26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54:47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7119 9004,'0'0,"75"0,24 0,0-25,25 0,25 1,-25-1,25 0,-50 0,0 25,1-25,-1 1,-50-1,26 25,-1 0,1-25,-1 0,-24 25,-1-25,26 25,-1 0,-49-24,49 24,1 0,-51 0,26 0,-124 0,-100 0,0 24,1 26,-100 0,50-1,49-24,0 25,26-26,48 1,26 0,24-25,125 0,24 0,25 0,-25 0,25 0,-25 0,1 0,-51 0,26 0,-26 0,-49 25,-24-25,-26 25,-25-25,-24 25,0-25,0 24,24-24,51 0,-26 25,124-25,50 25,50 0,49-25,-24 0,24 0,0 0,-74 0,25 0,-100 0,1 0,-100 0,0 0,-50 0,-24 0,0 0,-25 0,25 0,49 0,-24 0,-1 0,1 0,24 0,-24 0,24 0,26 0,-26 0,0 0,50 25,50-25,49 0,25 24,99 1,1 50,-51-51,-49-24,-24 25,-26-25,-99 0,0 0,-74 0,-25 0,-50 0,26 0,24 0,-50 0,0 0,75 0,-25 0,74 0,-24 0,24 0,26 0,-26 0,100 25,24 0,0-25,51 0,48 0,1 0,-25 0,-75 0,0 0,-148 0,0 0,-1 0,26 0,-26 0,1 0,49 0,124 0,25 0,99 0,25 0,1 0,-1 0,-25 0,-50 0,-73 0,-76 0,-98 0,24 0,26 0,-26 0,0 0,1 0,-1 0,-24 0,24 0,-24 0,-1-25,1 0,-25 25,-1-25,1 1,-25-1,25 0,0 0,0 0,24 25,50 0,25-24,0-1,100 0,24 25,74-25,-24 0,-1 25,-49 0,-24 0,-26 0,-49 0,24 0,-73-24,-51 24,1 0,-75 0,25 0,-50 0,50 0,0 0,50 0,24 0,100 0,99 0,-25 0,0 0,0 0,-50 0,-24 0,-25 0,-50 0,-50 0,-49 0,-49 0,-1 0,50 0,-25 0,75 0,-1 0,125 0,24 0,26 0,24 0,-25 0,-25 0,1 0,-51 0,-48-50,-1 50,-25 0,-24 0,49 0,-25 0,-24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19:16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15131 12278,'25'25,"25"-25</inkml:trace>
  <inkml:trace contextRef="#ctx0" brushRef="#br0" timeOffset="10631.1621">16347 13196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36:31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14040 9128,'49'0,"26"0,-50 0,49 0,0 0,1 0,-26 0,26 0,24 0,0 0,1 0,-26 0,25 0,0 0,1 0,-1 0,0 0,25 0,-50 0,75 0,-74 0,24 0,0 0,0 0,-24 0,-26 0,26 0,-1 0,25 0,-24 0,-1 0,26 0,-26 0,-24 0,24 0,0 0,1 0,-26 0,26 0,24 0,25 0,0 0,25 0,-75 0,26 0,-26 0,0 0,1 0,-26 0,26 0,-1 0,-49 0,25 0,24 0</inkml:trace>
  <inkml:trace contextRef="#ctx0" brushRef="#br0" timeOffset="26376.0244">2010 12750,'74'0,"0"0,-24 0,24 0,1 0,-1 0,-24 0,49 24,-25-24,1 0,24 0,-49 0,49 0,0 0,0 0,1 0,-26 0,25 0,-24 0,-1 0,-24 0,24 0,-24 0,24 0,-24 0,24 0,1 0,-26 0,26 25,-1 0,25 0,-24-25,-1 0,-24 25,49-1,0-24,25 25,-25 0,1 0,-26-25,25 0,0 0,1 0,-51 0,26 0,-1 0,-24 0,-1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40:11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7441,'-49'-24,"24"24,0-50,0-24,25 24,-49 25,24 0,-25-24,25 24,-24 0,24 0,0-24,-24 49,24-25,0 25,-49 0,49-25,0 0,-49 25,24 0,25 0,-24-24,-26 24,1-25,-25 0,49 25,0 0,-24 0,49 0,-24 0,-1 0,0 0,-24 0,-1 0,26 0,24 0,-25 0,-24 0,24 0,26 25,-1 0,0-1,0 1,0 0,1-25,-1 25,25 0,-25-1,0-24,0 25,25 0,0 0,-24 24,-1-24,0-25,25 25,-25 0,25 24,-25-24,25 0,0 49,0 1,-24-50,24-1,0 51,-25-1,25 1,0-51,0 51,0-1,0-49,0 25,0 24,0-24,0-25,0 49,0-49,0 49,25 1,-25-1,24-24,-24 24,0 0,25 1,0-1,0-49,-25 25,0-1,25-49,-1 50,-24 0,25-26,0 26,0 0,-25-1,25-24,-1 0,-24 24,25-49,0 25,0-25,49 0,1 0,-26 25,-24 0,25-25,-1 0,1 0,-1 0,1 0,0 0,-1 0,26 0,-1 0,-24 0,24-25,1 0,-1 25,0-25,-24 1,24-26,1 25,-1-24,1 24,-1 0,-24 25,24-50,1 1,-1-1,0 25,1-24,-26-1,1-24,0-1,-1 26,-24-1,25 0,-26-24,26 0,-25-1,0 26,24-26,-49 1,25 24,0-24,0-1,-25 26,0-26,0 1,0 24,0-24,-25-1,0 1,25 24,-25 26,-24-1,24-25,-25 25,25 1,-24 24,-1 0,50-25,-49 25,-1 0,25 0,-24-25,-26 25,1-25,49 0,-25 25,1 0,24-24,-25-1,1 0,24 25,0 0,-49 0,49-25,25 0,-25 25,-49 0,24 0,-24 0</inkml:trace>
  <inkml:trace contextRef="#ctx0" brushRef="#br0" timeOffset="2942.7454">8161 7020,'-74'0,"24"0,0 0,1 0,24 0,-74 0,24 0,1 0,49 0,-49 0,-1 0,1 0,49 25,-49-25,-1 49,1 1,-1-1,1 1,24 0,-24-1,0-24,-1 0,26 0,-1 24,25 1,0-25,1-1,-1 51,25-1,-25-24,25-25,0 24,0-24,0 49,0 1,0-1,0-24,0 24,0-24,0-25,0 49,0-24,0 24,25-49,-25 25,25-1,-1 1,1-25,0-1,0 26,0 0,-1-26,1 1,0 0,25 25,-1-26,1 26,-1-50,1 0,0 25,-26-25,26 0,-25 0,49 25,1 0,-1-25,1 24,-26-24,26 0,-1 0,0 0,1 0,24 0,-25 0,-24 0,-25 0,49 0,1 0,-1 0,1-24,24-1,50 0,-50 0,0 0,-25-24,1-1,-1-24,-49-1,25 26,-26-26,1 1,-25-25,0-1,0 51,0-26,0 1,0-25,0 49,0-49,-25 0,1-1,-26 26,25 0,0-1,1 1,-26-1,25 51,-24-26,24 25,0 0,-49-24,24-1,0 25,1 1,49-1,-50 25,-24 0,49-25,-25 0,1 25,-1-25,25 1,-24-1,-26 25,1 0,24 0,-24 0</inkml:trace>
  <inkml:trace contextRef="#ctx0" brushRef="#br0" timeOffset="5039.8374">14089 7417,'0'0,"-49"-25,24 25,0-25,-24-25,-1 26,0-1,1 0,24 25,-25-25,1 25,-26 0,1 0,-1 0,26 0,-26 0,1 0,24 0,26 0,-26 0,0 25,1 25,24-26,0 1,-24 0,-1 25,25-26,0-24,1 25,-1 0,0 0,0 0,25 24,-25-49,1 50,24-25,-25-1,0 26,0 0,25-26,-25 51,25-50,0 24,0 1,0 0,0 24,0-49,0 24,0 1,0 0,25 24,0-24,0-1,24 26,1-1,0-49,-1 49,-24 1,0-1,49 0,-24-24,-1 0,1-50,0 49,-1-24,1 25,-1-25,1 24,24-24,-49-25,25 25,0 0,24-25,-49 0,24 24,1-24,-25 0,24 0,1 0,0 0,-1 0,1 0,-25-49,49-1,0 25,-24-49,0 0,-26-1,26 1,-25 24,0 25,-25-49,0-25,0-1,0 1,0 25,0-75,0 75,-25-1,0 1,-25-1,26 1,-26-1,25 26,0-1,1-24,-26-1,0 1,26 0,-26 49,0-25,1 1,24 24,0 0,-24 0,-1 25,25 0,0-25,-24 1,-1-1,50 0</inkml:trace>
  <inkml:trace contextRef="#ctx0" brushRef="#br0" timeOffset="7152.0811">19224 7069,'-25'0,"0"0,-49 0,49 0,0 0,-49 25,0-25,74 25,-50 0,25 0,0-25,0 0,1 24,-1 26,0-25,-25 0,50-1,-24 1,-1 0,0 25,25-1,0-24,-25 0,25 49,-25-49,25 0,0 24,0 26,0-50,0 24,0-24,0 25,0-1,0-24,0 25,0-1,0 1,0 0,0-1,0-24,0 49,25-49,-25 0,25 49,0-24,0 0,-1-1,-24 1,25-25,0 24,0 1,0-1,-1-24,1 25,-25-25,25 24,0-49,0 25,0-25,49 0,0 0,-24 0,0 0,-1 0,-24 0,25 0,-26 0,26-25,-25-24,24 24,-24-25,0 25,0 1,0-1,-1-25,1 25,-25-49,0 0,0-1,0 26,0-26,0 1,0-1,0 26,0-26,0 1,0 24,0-24,0-1,-25 1,25 0,-24 24,-1-24,0-1,25 26,0 24,-25 0,25-25,-25 50,25-49,-49 24,24 0,-25-49,26 24,-1 1,0-1,0 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4:27:05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11634 18802,'49'0,"1"0,24 0,1 0,24 0,-49 0,49 0,0 0,0 0,0 0,1 0,-51 0,26 0,-1 0,-49 0,49 0,1 0,-26 0,-24 0,25 0,-25 0,24 0,-74 0,-24 0,-75 0,-25 0,-25 0,-24 0,74 0,-25 0,50 0,24 0,1 0,0 0,-1 0,50 0,-24 0,24-25,0 0,0 1,1 24,-1-25,0 0,-25 0,26 0,-1 25,0 0,25-24,50 24,24-25,50 25,0 0,0-25,-25 0,0 0,1 25,-26-25,0 1,1 24,-50-25,24 25,26 0,-150 0,-49 0,-149 25,-24 24,-1 26,0-26,75 1,0-25,124 0,24-1,51-24,73 0,26 0,24 0,25-24,0 24,49 0,1 0,-25 0,-25 0,-25 0,0 0,-49 0,24 0,1 0,-50 0,24 0,26 0,-26 0,-123 0,24 0,-49 0,0 0,0 24,24 1,1-25,74 25,74 0,-24-25,49 0,25 0,25 0,-25 0,-50 0,-49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41:16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5408 3274,'25'0,"49"0,-24 0,-26 0,51 0,-1 0,25 0,-24 0,74 0,-25 0,49 0,1 0,0 0,-50 0,49 0,-49 0,0 0,-49 0,-26 0,26 0,-26 0,1 0,0-25,-26 25,26-24</inkml:trace>
  <inkml:trace contextRef="#ctx0" brushRef="#br0" timeOffset="64718.182">12080 11807,'-25'0,"-49"0,49 0,-24 0,-1 0,0 0,-24 0,49 0,0 0,-49 0,49 0,25 25,0 0,0-1,0 26,0-25,0 24,25 1,0-25,0 0,-1-1,1 1,25-25,-1 25,-24-25,25 0,24 0,1 0,-26 0,26 0,-1 0</inkml:trace>
  <inkml:trace contextRef="#ctx0" brushRef="#br0" timeOffset="71753.3035">9798 12675</inkml:trace>
  <inkml:trace contextRef="#ctx0" brushRef="#br0" timeOffset="72328.0203">9773 13320</inkml:trace>
  <inkml:trace contextRef="#ctx0" brushRef="#br0" timeOffset="75343.9635">17711 12675</inkml:trace>
  <inkml:trace contextRef="#ctx0" brushRef="#br0" timeOffset="75928.6219">17835 13419</inkml:trace>
  <inkml:trace contextRef="#ctx0" brushRef="#br0" timeOffset="109719.7826">16322 18380,'25'0,"74"0,25 0,0 0,50 0,49 0,0 0,25 0,-25 0,-24 0,24 0,-25 0,-24 0,0 0,-25 0,-1 0,1 0,-74 0,-26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11:06.27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2481 5234,'74'0,"1"0,73 0,26 25,0 24,-1-24,-24 0,25-25,-1 25,-24-1,-74 1,-1-25,1 25,-1-25,-49 0,24 0,1 0,-25 0,24 0,26 0,-26 0,26 0,-1 0,-24 0,-25 0</inkml:trace>
  <inkml:trace contextRef="#ctx0" brushRef="#br0" timeOffset="1649.4237">3250 5606,'25'25,"-1"-1,1 1,25-25,-25 50,-25-25,24-1,1 26,0 25,0-26,0 1,-1-1,-24 26,25-50,25 24,-25-49,-1 50,1-25,0-25</inkml:trace>
  <inkml:trace contextRef="#ctx0" brushRef="#br0" timeOffset="2512.9845">3919 5779,'-24'0,"-1"0,0 0,-25 0,1 0,-26 0,1 25,-25 25,0 0,-25 24,24-24,26-1,0-24,-26 49,51-74,-1 50,0-25,26 0</inkml:trace>
  <inkml:trace contextRef="#ctx0" brushRef="#br0" timeOffset="10158.1162">13296 3373,'0'50,"0"24,0-24,0 24,0-24,0-25,0 25,24-1,51-49,-50 0,49 0,1 0,-1-25,25 1,0-26,-24 0,-1-24,-49 24,25 1,-26-1,1-24,25 24,-25 0,-25 26,0-51,0 50,-25 1,0-1,0 0,-24 25,-1 0,0-25,1 0,-1 25,25 0,-24 0,24 0,-49 0,-1 0,50 0,25 25,-24 0,-1 0,25 0,-25-1,25 26,0-25,-25-25,0 25,0-1,1-24,-26 0,25 25,25 0,-25 0,1-25,24 25</inkml:trace>
  <inkml:trace contextRef="#ctx0" brushRef="#br0" timeOffset="11848.3564">14858 3101,'0'-25,"-24"25,-1 25,0-1,-25 26,1 0,-1 24,25 0,1 1,-1-26,0 1,25 0,0-1,0-24,-25 0,25 0,25-25,0 0,0 0,49 0,-24 25,-26-25,1 24,25 26,-25-25,24-25,26 0,-26 0,26 0,-1 0,0 0,-24 0,0-25,-26 0,1 0,-25-24,25 24,-25 0,0-74,0 49,0-24,0 49,-25-25,0 1,25-1,-24 25,-1 25,0-24,-25-1,-24 0,0 0,-1 0,26 25,-1 0,0 0,1-24,-1 24,1 0,24 0,-25 0,25 0,1 24,-26 1,0-25,50 25,-25 0,25 0,0-1,0 51,50-50,25-25,-1 24,0 1,-24-25,24 0,-24 0,0 25,-50 0</inkml:trace>
  <inkml:trace contextRef="#ctx0" brushRef="#br0" timeOffset="12911.2868">15900 3249,'25'0,"25"-24,24 24,0-25,-49 0,0 25,25 0,-26 0,26 0,-25 0,0 0,-1 25,-24 0,-24 24,-26 1,0-25,-49 24,-50-24,50 0,-25 0,25-1,49-24,1 0,49 25,49 0,1-25,49 25,0-25,25 25,-24-1,-1-24,-25 0,-24 25,-25-25,24 25,-24-25,0 50,-25-25,0-1,0 26,0-25,0 24,0-24,-25 0,-49 0,-1-25,26 0,-51 0,1 0,-25 0,25 0,0 0,24 0,50 0,-24 0</inkml:trace>
  <inkml:trace contextRef="#ctx0" brushRef="#br0" timeOffset="13427.8724">13717 4663,'50'0,"0"25,24 25,0 74,26 25,-26-1,0 1,-24-25,-25-49,0-26,-25-74</inkml:trace>
  <inkml:trace contextRef="#ctx0" brushRef="#br0" timeOffset="13921.3135">14412 4837,'-25'0,"0"0,-74 25,-50 24,50 1,-50 0,50-1,-25 50,50-24,-26-26,51 26,-1-50</inkml:trace>
  <inkml:trace contextRef="#ctx0" brushRef="#br0" timeOffset="15596.5652">15131 5085,'75'0,"49"0,-25 0,0 0,-25 0,1 0,-25 0,-1 0,1 0,-1 0,-49-25</inkml:trace>
  <inkml:trace contextRef="#ctx0" brushRef="#br0" timeOffset="16120.7756">15379 5333,'99'0,"25"0,50 0,-75 0,-24 0,-1 0,-24 0,-25 0</inkml:trace>
  <inkml:trace contextRef="#ctx0" brushRef="#br0" timeOffset="16657.6771">15851 4589,'-25'0,"0"25,0 24,25 1,-49 24,-76 1,76 24,-1-25,25 26,-49 24,49-50,0 0,25-24,0 0,-24-50</inkml:trace>
  <inkml:trace contextRef="#ctx0" brushRef="#br0" timeOffset="17760.5633">16768 4961,'0'-25,"-74"25,24 0,-24 25,-1 25,1-1,24 26,-24-51,24 26,26-25,-1 24,25 1,0-25,0 24,25-24,-1-25,51 0,-1 25,1-25,-1 0,-24 0,24 0,1 0,-1 0,-49 0,24 0,-24-25,-25 0,50 1,-25-1,-1-25,-24 1,50-1,-25 0,-25 1,0-1,25 1,-25 24,0-25,0 1,-25 49,-25 0,-24 0,24 0,25 0,1 0,-1 0,-25 0,25 0,1 0,-51 0</inkml:trace>
  <inkml:trace contextRef="#ctx0" brushRef="#br0" timeOffset="30424.9625">6102 9153</inkml:trace>
  <inkml:trace contextRef="#ctx0" brushRef="#br0" timeOffset="31311.8585">2977 9079</inkml:trace>
  <inkml:trace contextRef="#ctx0" brushRef="#br0" timeOffset="39998.1565">11411 15329,'0'25,"0"25,0-25,0-1,0 1,0 25,0 24,0-24,0-25,-25-25,25 24</inkml:trace>
  <inkml:trace contextRef="#ctx0" brushRef="#br0" timeOffset="41096.4775">12105 14734,'0'50,"0"-26,0 26,0 0,0-1,0 1,0-1,0-24,0 50,0-26,0-123,0-1,0 1,0 49,0-24,25-1,0 25,24 25,26 0,-26 0,-24 25,-25 0,25-25,0 25,-1 24,1-24,0 0,-25 24,0 1,0-25</inkml:trace>
  <inkml:trace contextRef="#ctx0" brushRef="#br0" timeOffset="42010.9683">13370 14660,'-25'0,"-24"0,-26 0,50 0,-24 0,24 0,25 24,-25 1,0-25,1 50,24-25,0-1,-25 1,25 25,0-1,0 26,0-50,0-1,25 26,-25 0,24-1,1-49,0 50,25-25,-50-1,49-24,26 0,-26 0,26 0,-26 0,-49-24</inkml:trace>
  <inkml:trace contextRef="#ctx0" brushRef="#br0" timeOffset="42575.7648">13221 15081,'25'-25,"25"25,24 0,-24-24,-1-1,26 25,-26 0</inkml:trace>
  <inkml:trace contextRef="#ctx0" brushRef="#br0" timeOffset="43551.5669">14189 14337,'24'0,"1"0,50 0,24 0,25 0,50 0,-1 0,-49 0,0 0,-49 0,-26 0,-98 0,24 0,-50 50,1-1,0 26,-26-1,-48 25,24-24,-25 24,49-25,51 1,-1-1,25 1,1-1,24-49,0 24,49-24,-24 0,25 0,-1-25,26 25,-26 0,1-1,0-24,-26 0,26 0,0 0</inkml:trace>
  <inkml:trace contextRef="#ctx0" brushRef="#br0" timeOffset="44303.4718">14040 14784,'49'0,"26"0,-26 0,-24 0,25 0,24 0,1 0,-26 0,-24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45:30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11757,'75'0,"-51"0,26 0,0 0,-1 0,26 0,-26 0,-24 0,25 0,24 0,-49 0,25 0,24 0,-49 0,24 0,1 0</inkml:trace>
  <inkml:trace contextRef="#ctx0" brushRef="#br0" timeOffset="14928.0261">5482 12303,'50'0,"24"0,1 0,-26 0,50 0,-24 0,-1 0,-24 0,24 0,1 0,-1 0,-24 0,24 0,-24 0,24 0,-24 0,-1 0,1 0</inkml:trace>
  <inkml:trace contextRef="#ctx0" brushRef="#br0" timeOffset="23472.1346">19844 11931,'75'0,"-26"0,-24 0,25 0,24 0,-24 0,24 0,0 0,1 0,-26 0,26 0,-26 0,-24 0,50 0,-1 0,0 0,-24 0,25 0,-26 0,1 0,-1 0,1 0,0 0,-1 0,1 0,-25 0,49 0,0 0,-24 0,0 0,-1 0,-24 0,25 0,-1 0,-24 0,49 0,-24 0,-25 0,24-25,1 25,25-25,-51 1,26 24,-25-25,0 25,49-25,-49 25,0 0,-1-25,26 25,-50-25,25 1,0 24,-25-25,24 0,1 0,0 25,0-49,0-1,-1 25,1-24,0-1,0 0,-25 1,25 24,-25 0,0-49,0-1,0 26,0-26,0 1,24-1,-24 26,0-26,0 26,0 24,0 0,0 0,0-24,0 24,0-25,-24 1,-1 24,0 0,25 0,-25-24,0 49,1-25,24 0,-25 0,0 25,0-24,-24-1,-1 25,0-25,26 25,-51 0,1 0,-1-25,26 0,-51 25,1 0,0 0,25 0,24 0,-24 0,24 0,25 0,-49 0,24 0,1 0,-1 0,0 0,1 0,-26 0,26 0,24 0,-25 0,1 0,-1 0,0 0,1 0,-26 25,26 0,-26-25,26 25,-1 0,25-25,-49 0,49 24,0-24,-49 0,49 0,0 25,-49-25,24 0,26 25,-1-25,0 0,-25 0,26 25,-1-25,-25 25,0-1,1 1,49 25,-25-25,0-25,0 24,25 26,-24 0,-1-26,0-24,25 25,-25 25,0-25,25 49,-24-24,-1-26,25 26,0 0,-25 24,25 0,0-24,0-25,0 25,0-26,-25-24,25 25,-25 25,25 24,0 1,0-26,0 26,0-51,0 1,25 0,-25 25,25-1,0-24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48:06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8111 11088</inkml:trace>
  <inkml:trace contextRef="#ctx0" brushRef="#br0" timeOffset="97951.8503">9773 7293,'25'0,"25"0,-1 0,1 0,24 0,-49 24,0 1,49-25,-49 0</inkml:trace>
  <inkml:trace contextRef="#ctx0" brushRef="#br0" timeOffset="98936.1527">10691 7367,'50'0,"-25"0,24 0,1 0,-1 0,26 0,-1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8:51:10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15652 10046,'25'0,"25"0,24 0,0 0,-24 0,24 0,1 0,-1 0</inkml:trace>
  <inkml:trace contextRef="#ctx0" brushRef="#br0" timeOffset="82470.9906">11634 14114,'25'0,"49"0,-24 0,24 0,0 0,26 0,-26 0,50 0,-25 0,0 0,1 0,-1 25,-25-25,26 24,-51 1,1-25,-1 25,1-25,24 0,1 0,-26 0,-24 0,25 0,-1 0,1 0,0 0,-1 0,-24 0,25 0,-25 0,24 0,26 0,-1 0,-24 0,-1 0,1 0,-25 0,24 0,1 0,-25 0,49-25,-24 0,-26 1,26-1,0 25,-1-50,-49 25,25 1,0-1,0-25,-25 25,0 1,24-51,1 1,-25-1,25 26,-25-1,0 1,0 24,0-50,0 1,0 24,-25 26,25-26,-49 0,24 1,-25 24,25 0,1-25,-1 1,-25 24,1-25,-26 26,1-26,-1 25,-24 0,0 25,0-24,0-1,49 25,0 0,-24 0,24 0,-24 0,24 0,-24 0,-1 0,1 0,24 0,-24 0,0 0,24 0,0 0,1 0,24 0,-25 0,1 0,-1 0,-24 0,-1 0,1 25,-1-1,26-24,-1 0,-24 25,-1 0,26 0,-1-25,1 0,49 25,-25-1,-25 1,1 0,24 0,-50 0,1 24,0 1,-1-1,25 1,26-25,-1 25,0-50,0 49,0 1,1-1,24 1,-25 0,0-1,25 1,-25 24,0-24,1-1,24 1,0 0,-25-1,25-24,0 49,0-24,0 0,0-26,25 26,-25 0,24-26,26 26,-25 0,24-1,1-24,24 0,1-25,-25 0,24 25,25 0,0-1,1-24,-26 25,-49-25,24 0,26 0,-1 0,-49 0,25 0,-1 0,1 0,-1-25,1 25,-25 0,0-24,24-1,1 25,24-25,-24 0,-25 0,24 1,-24-1,0 0,25 0,-1 0,1 25,-25-25,-1 1,1 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22T16:43:09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17016 6028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1:39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11386 7615,'-25'0,"-25"0,25 0,-24 25,-1 24,1-24,24 25,0-50,0 25,0-1,25 1,0 0,0 25,0-1,0 1,0-25,0 49,0-49,0 0,25 74,0-49,0-50,-25 49,49-24,26-25,-50 0,-1 0,26 0,-50-25,75 0,-51 1,-24-1,25 0,0-25,-25 1,0-26,0 26,0 24,0-25,0-24,0 24,0 25,0 1,0-1,0 0,-25 25,0-25</inkml:trace>
  <inkml:trace contextRef="#ctx0" brushRef="#br0" timeOffset="600.6463">12055 8285,'0'49,"0"1,0 49,0-49,0 24,0-24,0-25,0 24,-24 26,24-1,0-24,0-26</inkml:trace>
  <inkml:trace contextRef="#ctx0" brushRef="#br0" timeOffset="1040.4292">11981 7789</inkml:trace>
  <inkml:trace contextRef="#ctx0" brushRef="#br0" timeOffset="1586.0902">12800 7491,'0'25,"0"24,0 26,0-1,0-24,-25 24,25 1,0 49,0-50,0 1,-25-51,25 1</inkml:trace>
  <inkml:trace contextRef="#ctx0" brushRef="#br0" timeOffset="3059.7332">13271 8012,'25'0,"24"-25,-24 0,25 0,-26 1,26-26,0 0,-25 1,24-1,-49 1,0-1,0 0,0 26,-25-1,1 25,-26 0,0 0,25 0,-24 0,24 25,25-1,-25 1,25 0,0 0,0 24,0 1,0-25,0 24,0-24,0 0,25 25,0-1,24 26,-49-26,50 1,-25-25,0 0,0 49,-25-49,0 24,-25-24,0 0,-25-25,-24 0,49 0,0-25,0 25,1 0,-1-25,-25 1,50-1,0 0,0-49,0 49,25-50,-25 26,25 24,-25 0,25 25</inkml:trace>
  <inkml:trace contextRef="#ctx0" brushRef="#br0" timeOffset="4423.5284">14313 7565,'-25'0,"0"0,0 0,0 25,1 0,-1 0,0 0,25-1,-25 1,25 25,-25-50,25 49,0 26,0-50,0 24,0 1,0-25,0 24,0-24,0 50,0-1,25-24,-25-26,25-24,0 25,0 0,-1-25,51 0,-50 0,24 0,-24 0,0 0,24 0,-24-50,0 26,0-1,-25-25,25 1,0-1,-1 50,-24-50,0 26,25-26,-25 0,0 25,0-49,25-25,-25 74,0-25,0 1,-50 49,-24 0,24-25,25 25,1 0,-1 0</inkml:trace>
  <inkml:trace contextRef="#ctx0" brushRef="#br0" timeOffset="5633.115">15379 7243,'-25'0,"1"0,-26 0,25 25,0 0,25-1,0 51,0-50,0 24,0-24,50-25,0 0,-26 0,26 0,-25-25,-25 0,25 1,-1-26,1 25,-25-24,0 24,25 0,-25 0,-25 25,0 0,1 0,-1 0,0 25</inkml:trace>
  <inkml:trace contextRef="#ctx0" brushRef="#br0" timeOffset="40076.0277">12725 6548,'0'0,"25"0,0 25,24-25,26 25,24 0,99 0,-24-1,49 26,1 0,-26-1,0-24,125-25,-174 0,-25 0,-25 0,0 0,-24 0,24 0,25 0,49 0,-24 0,199-50,-200 26,-24-26,-24 25,-1 0,-25 25,125-49,-50 24,-50-25,50-24,-50 24,149-123,-99 98,-25 1,-25 0,-25 24,-24 0,0-24,-26-1,1 1,-25 0,25-26,25 51,-1-1,1-49,-1 25,-49-26,0 26,0 0,0 24,0-49,-24-1,24 26,-25 0,0 49,0-25,25 1,-25-1,-24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1-17T13:16:36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6573,'25'0,"-25"-25,-25 25,0 0,1 50,24-25,0-50,0 0,24 75,1-25,-25-1,50 1,-25-25,-1 0,1-25,25 25,-50-49,0 24,-50 25,1 0,-26 0,50 0,1 0,-1 0,0 25,25 0,25-25,0 0,-1-25,-24-25,25 25,-25 1,0-1,-25 25,1 0,24 49,24-49,26 0,24 0,-74-24,0-1,-24 25,-1 0,0 0,0 0,0 25,50-25,25 0,-25 0,-1 0</inkml:trace>
  <inkml:trace contextRef="#ctx0" brushRef="#br0" timeOffset="9572.2941">1761 11609,'0'-25,"25"25,0 49,0 1,-25 24,25-24,-25 24,0 1,0-1,0-49,0 25,0 24,25-24,-25-25</inkml:trace>
  <inkml:trace contextRef="#ctx0" brushRef="#br0" timeOffset="10282.3213">2109 11708,'0'-25,"49"25,-24 50,0 24,-25-49,0 24,0 1,0-25,0 24,0 26,0-50,0 24</inkml:trace>
  <inkml:trace contextRef="#ctx0" brushRef="#br0" timeOffset="11105.8141">1563 11708,'50'0,"24"0,-24-25,-1 25,26 0,-26 0,-24 0,25 0,-1 0,26 0,-26 0,26 50,24-26,-49 26,24-25,-49-25,24 0</inkml:trace>
  <inkml:trace contextRef="#ctx0" brushRef="#br0" timeOffset="11874.408">1513 12328,'50'0,"-25"0,49 0,1 0,-1 0,25 0,1 0,24 0,-25 0,0 0,-25 0,-98 0,48 0</inkml:trace>
  <inkml:trace contextRef="#ctx0" brushRef="#br0" timeOffset="12675.0072">1861 12601,'0'49,"0"-24,0 50,0 24,0-50,0 26,0-26,0-24,0 25,0-1,0-24,-25 0,25 50,-25-51,75-24,-1 0,26 0,-26 0,1-24,0-1</inkml:trace>
  <inkml:trace contextRef="#ctx0" brushRef="#br0" timeOffset="13227.1733">2307 12898,'0'25,"0"50,0-26,0 26,-25 24,-24 0,24 0,25 1,-25-1,25-25,0-49,0 25,0-75</inkml:trace>
  <inkml:trace contextRef="#ctx0" brushRef="#br0" timeOffset="22220.8934">2828 12254,'50'0,"-1"0,26 0,-26 0,26 0,-1 0,1-25,-26 25,26 0,-26 0,1 0,49 0,0 0,-24 0,-26 25,-49-1</inkml:trace>
  <inkml:trace contextRef="#ctx0" brushRef="#br0" timeOffset="22656.9903">2902 11733</inkml:trace>
  <inkml:trace contextRef="#ctx0" brushRef="#br0" timeOffset="23351.8253">3448 11782,'0'25,"0"25,25 24,-25-24,0 24,0-24,0-1,25 1,-25-25,0 24,25 1,-25 0,0-26</inkml:trace>
  <inkml:trace contextRef="#ctx0" brushRef="#br0" timeOffset="67072.3918">4217 12055,'25'0,"0"-50,0 50,-1-49,26-1,0 25,-1 1,1-1,-25 25,24 0,1 0,-50 74,0-49,0 0,-25 0,0 24,0-24,1 0,-26 24,25 1,0 0,1-50,24 25,-25-1,0 1,0-25,25 25,-25 0,1-25,-1 25,0-1,0 26,25 0,0 24,0-49,25 0,25-25,24 24,-24-24,-1 0,26 25,-26-25,-24 0,25 0,-1 0</inkml:trace>
  <inkml:trace contextRef="#ctx0" brushRef="#br0" timeOffset="67976.9771">4961 12055,'0'50,"0"-26,0 1,0 75,0-26,0 25,0-24,0-26,0 26,0-26,0-24,25 0</inkml:trace>
  <inkml:trace contextRef="#ctx0" brushRef="#br0" timeOffset="68592.4815">5309 12179,'0'25,"0"25,0 24,0-49,0 24,0 26,0-1,0-24,0-25</inkml:trace>
  <inkml:trace contextRef="#ctx0" brushRef="#br0" timeOffset="69424.8288">4788 12129,'24'-49,"1"24,0 25,49 0,1 0,-50 0,0 0,24 0,26-25,-51 0,26 25,-25 0,49 0,1 0,-1 0,25 0,0 0,-24 0,-50 0</inkml:trace>
  <inkml:trace contextRef="#ctx0" brushRef="#br0" timeOffset="70112.1313">5829 11633,'25'25,"0"25,-25 24,0-49,0 25,0 24,0 0,0 1,0-1,0 1,0 24,25-49,0 24,-1 25,-24-24,0-26,25-24,-25 0,0 0</inkml:trace>
  <inkml:trace contextRef="#ctx0" brushRef="#br0" timeOffset="71410.4813">6326 11782,'-25'0,"25"25,-25 0,0-25,0 25,25 24,-24-24,-1 25,0-26,0 1,25 0,-25 25,0-50,1 24,24 1,-25 0,0 25,0-25,100-25,-51 0,26 0,0 0,-1 24,-24 26,25 0,-25 24,-25-24,24-1,1 1,0 24,-25-49,0 25,0-1,25-49,0-25</inkml:trace>
  <inkml:trace contextRef="#ctx0" brushRef="#br0" timeOffset="72800.111">6747 12750,'0'49,"0"-24,0 25,0-26,0 26</inkml:trace>
  <inkml:trace contextRef="#ctx0" brushRef="#br0" timeOffset="73567.8215">4540 13543,'-25'100,"0"-51,-25 26,50-1,-49 0,24 26,0-26,25-49</inkml:trace>
  <inkml:trace contextRef="#ctx0" brushRef="#br0" timeOffset="74618.8737">5036 13593,'-25'0,"-25"0,-24 0,49 0,0 0,-49 0,24 0,25 25,-24 0,24-1,0-24,0 50,-24-25,49 0,-50-25,25 24,25 1,25 0,0 0,0 0,24-1,-24 1,-25 0,25 0,0-25</inkml:trace>
  <inkml:trace contextRef="#ctx0" brushRef="#br0" timeOffset="75527.2745">5606 13469,'-49'0,"24"0,0 0,-25 0,26 25,-26 0,25-1,0 1,1 0,-1 0,0 0,0 24,0 1,25-25,0 49,0 0,25-24,0-25,0 0,24-1,-49 26,50-25,-25-25,0 0,-1 25,26-1,0-24,-1 0,26 0,-1 0,-49 0,24 0,-24 0</inkml:trace>
  <inkml:trace contextRef="#ctx0" brushRef="#br0" timeOffset="76298.1045">5358 13891,'25'0,"49"0,1 0,-1 0,-49 0,25 0,-26-25</inkml:trace>
  <inkml:trace contextRef="#ctx0" brushRef="#br0" timeOffset="77763.3467">6102 13122,'25'0,"50"0,-26 0,1 0,-1 0,-24 24,50 1,-26 0,1-25,-50 25,0 25,0 24,0-49,0 0,-25-1,25 26,-25-50,25 50,-49 49,24-50,-25 26,25-26,1 26,-1-26,0 26,0-26,0-24,25 0,0 0,0 0,0-1,50 1,0 0,-26-25,26 0,24 0,-24 0,0 0,24 0,-49 0,24 0,1 0</inkml:trace>
  <inkml:trace contextRef="#ctx0" brushRef="#br0" timeOffset="78439.7877">6202 13717,'49'0,"-24"0,25 0,-1 0,-24 0,25 0,-1 0,1 0</inkml:trace>
  <inkml:trace contextRef="#ctx0" brushRef="#br0" timeOffset="84351.4119">7442 6747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31T17:12:52.342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4292 7987,'24'0,"26"0,0 0,-26 0,26 0,24 0,1 0,-26 0,26 0,-50 0,-1 50,1-25,25 24,-25-24,-25 0,0 24,0 1,0-25,0 49,0-24,-25-1,25-24,0 50,0-1,0-24,0 24,0 0,0-49,0 25,-25-25,0-1,-24 1,-1-25,25 0,-24 0,-26 0,26 0,-1 0,0 0,1 0,24 0,-25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2-01T17:53:0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10741 13246,'99'0,"25"-25,25 0,24-25,51 1,73-1,51-24,49-25,-50 24,-50 1,-49 49,-99 0,-124 25</inkml:trace>
  <inkml:trace contextRef="#ctx0" brushRef="#br0" timeOffset="920.4185">15826 14610,'49'0,"-24"0,50 0,-26 0,50 0,1 0,-26 0,25 0,25 0,-25 0,26 0,-26 0,0 0,0 0,0 0,-49 0,24 0,-24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42AF0-EC36-4909-B0BC-343D22677FCB}" type="datetimeFigureOut">
              <a:rPr lang="ru-RU" smtClean="0"/>
              <a:t>01.12.2019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B7D7A-0BB0-4894-A1E6-DFCD6A32B4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03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65E7-0EEA-46C4-9377-55F46A0FCADE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71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758-ADED-4F68-B2BA-CAFF19F8FABB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52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540-602F-4136-BA02-09EC67315A83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9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223E-7773-4FC8-B6DA-37C58DB56A47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56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78D6-F49A-45B5-87B7-229E1732D886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6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656-B66D-4928-B308-0DF67FFD0597}" type="datetime1">
              <a:rPr lang="ru-RU" smtClean="0"/>
              <a:t>01.12.2019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64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C6B78-7A4F-4DAA-8FF8-3C821D32C117}" type="datetime1">
              <a:rPr lang="ru-RU" smtClean="0"/>
              <a:t>01.12.2019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81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01B6-63A1-4DE8-970F-66D8470B6275}" type="datetime1">
              <a:rPr lang="ru-RU" smtClean="0"/>
              <a:t>01.12.2019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28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3E286-66FB-4AA4-AFB6-80F0AA795EB9}" type="datetime1">
              <a:rPr lang="ru-RU" smtClean="0"/>
              <a:t>01.12.2019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0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339D-8502-474B-B8AA-01863E1E98A0}" type="datetime1">
              <a:rPr lang="ru-RU" smtClean="0"/>
              <a:t>01.12.2019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69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C4EB-1A1D-4737-AFC1-F1613255AD03}" type="datetime1">
              <a:rPr lang="ru-RU" smtClean="0"/>
              <a:t>01.12.2019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69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2FBC-F6BC-4A90-B429-F876375CB1B1}" type="datetime1">
              <a:rPr lang="ru-RU" smtClean="0"/>
              <a:t>01.12.2019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CEABE-E4EE-4532-AC24-B9B9350364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0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customXml" Target="../ink/ink9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hJbSOnImpg" TargetMode="External"/><Relationship Id="rId2" Type="http://schemas.openxmlformats.org/officeDocument/2006/relationships/hyperlink" Target="https://ru.wikipedia.org/wiki/%D0%97%D0%B0%D0%B4%D0%B0%D1%87%D0%B0_%D0%91%D1%8E%D1%84%D1%84%D0%BE%D0%BD%D0%B0_%D0%BE_%D0%B1%D1%80%D0%BE%D1%81%D0%B0%D0%BD%D0%B8%D0%B8_%D0%B8%D0%B3%D0%BB%D1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-osnova.ru/PDF/osnova_3_47_9914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microsoft.com/office/2007/relationships/hdphoto" Target="../media/hdphoto4.wdp"/><Relationship Id="rId7" Type="http://schemas.openxmlformats.org/officeDocument/2006/relationships/image" Target="../media/image15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7.emf"/><Relationship Id="rId5" Type="http://schemas.openxmlformats.org/officeDocument/2006/relationships/image" Target="../media/image111.emf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microsoft.com/office/2007/relationships/hdphoto" Target="../media/hdphoto5.wdp"/><Relationship Id="rId7" Type="http://schemas.openxmlformats.org/officeDocument/2006/relationships/image" Target="../media/image28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10.emf"/><Relationship Id="rId4" Type="http://schemas.openxmlformats.org/officeDocument/2006/relationships/customXml" Target="../ink/ink15.xml"/><Relationship Id="rId9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microsoft.com/office/2007/relationships/hdphoto" Target="../media/hdphoto8.wdp"/><Relationship Id="rId7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0.xml"/><Relationship Id="rId9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7.png"/><Relationship Id="rId7" Type="http://schemas.openxmlformats.org/officeDocument/2006/relationships/customXml" Target="../ink/ink2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emf"/><Relationship Id="rId5" Type="http://schemas.openxmlformats.org/officeDocument/2006/relationships/customXml" Target="../ink/ink22.xml"/><Relationship Id="rId10" Type="http://schemas.openxmlformats.org/officeDocument/2006/relationships/image" Target="../media/image39.emf"/><Relationship Id="rId4" Type="http://schemas.openxmlformats.org/officeDocument/2006/relationships/image" Target="../media/image38.png"/><Relationship Id="rId9" Type="http://schemas.openxmlformats.org/officeDocument/2006/relationships/customXml" Target="../ink/ink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2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emf"/><Relationship Id="rId4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s.hb.cldmail.ru/chaptervideo/1267367/attachment/cfeb1c789c342a0c4d09afd99c50d7a7.mp4" TargetMode="External"/><Relationship Id="rId2" Type="http://schemas.openxmlformats.org/officeDocument/2006/relationships/hyperlink" Target="https://uploads.hb.cldmail.ru/chaptervideo/1267355/attachment/c22ef8e791234988b59f4cd3d2eabcdf.mp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320.emf"/><Relationship Id="rId4" Type="http://schemas.openxmlformats.org/officeDocument/2006/relationships/customXml" Target="../ink/ink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46.png"/><Relationship Id="rId7" Type="http://schemas.openxmlformats.org/officeDocument/2006/relationships/image" Target="../media/image3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1.xml"/><Relationship Id="rId9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emf"/><Relationship Id="rId7" Type="http://schemas.openxmlformats.org/officeDocument/2006/relationships/image" Target="../media/image5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56.emf"/><Relationship Id="rId4" Type="http://schemas.openxmlformats.org/officeDocument/2006/relationships/customXml" Target="../ink/ink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61.png"/><Relationship Id="rId7" Type="http://schemas.openxmlformats.org/officeDocument/2006/relationships/customXml" Target="../ink/ink4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emf"/><Relationship Id="rId5" Type="http://schemas.openxmlformats.org/officeDocument/2006/relationships/customXml" Target="../ink/ink48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customXml" Target="../ink/ink5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customXml" Target="../ink/ink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Вебинар</a:t>
            </a:r>
            <a:r>
              <a:rPr lang="ru-RU" dirty="0" smtClean="0"/>
              <a:t> 3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26976"/>
          </a:xfrm>
        </p:spPr>
        <p:txBody>
          <a:bodyPr>
            <a:normAutofit/>
          </a:bodyPr>
          <a:lstStyle/>
          <a:p>
            <a:r>
              <a:rPr lang="ru-RU" dirty="0" smtClean="0"/>
              <a:t>Основы теории вероятностей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9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10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40100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23" y="116632"/>
            <a:ext cx="4680520" cy="450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0" y="3401380"/>
            <a:ext cx="3532995" cy="11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Рукописные данные 1"/>
              <p14:cNvContentPartPr/>
              <p14:nvPr/>
            </p14:nvContentPartPr>
            <p14:xfrm>
              <a:off x="2250360" y="1687680"/>
              <a:ext cx="5849280" cy="418824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1000" y="1678320"/>
                <a:ext cx="5868000" cy="42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1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5172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2656"/>
            <a:ext cx="16287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294840" y="3187800"/>
              <a:ext cx="527040" cy="19692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480" y="3178440"/>
                <a:ext cx="545760" cy="2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7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12</a:t>
            </a:fld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40767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8" y="516111"/>
            <a:ext cx="4604460" cy="444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7416824" cy="1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5229200"/>
            <a:ext cx="2790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Рукописные данные 3"/>
              <p14:cNvContentPartPr/>
              <p14:nvPr/>
            </p14:nvContentPartPr>
            <p14:xfrm>
              <a:off x="6179400" y="2304000"/>
              <a:ext cx="2215080" cy="344700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0040" y="2294640"/>
                <a:ext cx="2233800" cy="34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1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13</a:t>
            </a:fld>
            <a:endParaRPr lang="ru-RU"/>
          </a:p>
        </p:txBody>
      </p:sp>
      <p:pic>
        <p:nvPicPr>
          <p:cNvPr id="1028" name="Picture 4" descr="C:\Users\Inna\Desktop\Geekbrains\ВМ-8\4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48684"/>
            <a:ext cx="5472608" cy="45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9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ДЗ№4</a:t>
            </a:r>
            <a:r>
              <a:rPr lang="en-US" dirty="0" smtClean="0"/>
              <a:t>, #1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sinx</a:t>
            </a:r>
            <a:r>
              <a:rPr lang="en-US" dirty="0" smtClean="0"/>
              <a:t>=0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x≠0 &lt;=&gt; </a:t>
            </a:r>
            <a:r>
              <a:rPr lang="el-GR" dirty="0" smtClean="0"/>
              <a:t>π</a:t>
            </a:r>
            <a:r>
              <a:rPr lang="en-US" dirty="0" smtClean="0"/>
              <a:t>n</a:t>
            </a:r>
            <a:r>
              <a:rPr lang="en-US" dirty="0"/>
              <a:t> ≠</a:t>
            </a:r>
            <a:r>
              <a:rPr lang="en-US" dirty="0" smtClean="0"/>
              <a:t>0 =&gt; n≠0</a:t>
            </a:r>
          </a:p>
          <a:p>
            <a:r>
              <a:rPr lang="ru-RU" dirty="0" smtClean="0"/>
              <a:t>Ответ: </a:t>
            </a:r>
            <a:r>
              <a:rPr lang="en-US" dirty="0" smtClean="0"/>
              <a:t>x=</a:t>
            </a:r>
            <a:r>
              <a:rPr lang="el-GR" dirty="0"/>
              <a:t> π</a:t>
            </a:r>
            <a:r>
              <a:rPr lang="en-US" dirty="0" smtClean="0"/>
              <a:t>n, </a:t>
            </a:r>
            <a:r>
              <a:rPr lang="en-US" dirty="0"/>
              <a:t>n≠</a:t>
            </a:r>
            <a:r>
              <a:rPr lang="en-US" dirty="0" smtClean="0"/>
              <a:t>0.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14</a:t>
            </a:fld>
            <a:endParaRPr lang="ru-RU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23762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893160" y="1080360"/>
              <a:ext cx="5268960" cy="4572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00" y="1071000"/>
                <a:ext cx="5287680" cy="45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Рукописные данные 7"/>
              <p14:cNvContentPartPr/>
              <p14:nvPr/>
            </p14:nvContentPartPr>
            <p14:xfrm>
              <a:off x="3973680" y="1589400"/>
              <a:ext cx="2607840" cy="163440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4320" y="1580040"/>
                <a:ext cx="2626560" cy="16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5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По мотивам проверки ДЗ № 3-4:</a:t>
            </a:r>
            <a:br>
              <a:rPr lang="ru-RU" sz="3200" b="1" dirty="0" smtClean="0"/>
            </a:br>
            <a:r>
              <a:rPr lang="ru-RU" sz="3200" b="1" dirty="0" smtClean="0"/>
              <a:t>тригонометрическая окружность</a:t>
            </a:r>
            <a:endParaRPr lang="ru-RU" sz="32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15</a:t>
            </a:fld>
            <a:endParaRPr lang="ru-RU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28800"/>
            <a:ext cx="3672408" cy="312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3528" y="1988840"/>
            <a:ext cx="2160240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os(x)=0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4253092"/>
            <a:ext cx="2160240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Градусы и радианы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23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По мотивам проверки ДЗ № 3-4:</a:t>
            </a:r>
            <a:br>
              <a:rPr lang="ru-RU" sz="3200" b="1" dirty="0" smtClean="0"/>
            </a:br>
            <a:r>
              <a:rPr lang="ru-RU" sz="3200" b="1" dirty="0" smtClean="0"/>
              <a:t>тригонометрическая окружность и синусоида</a:t>
            </a:r>
            <a:endParaRPr lang="ru-RU" sz="32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2DB5-3BCF-4C13-BC4F-22A67A6ADC87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6" name="Picture 2" descr="http://3.bp.blogspot.com/_3NG8BPVAj8I/S44s6hY4R2I/AAAAAAAAPl4/qVr7IcLJnHc/s640/sinu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51182"/>
            <a:ext cx="655272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122342"/>
            <a:ext cx="6192688" cy="2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е данные 3"/>
              <p14:cNvContentPartPr/>
              <p14:nvPr/>
            </p14:nvContentPartPr>
            <p14:xfrm>
              <a:off x="544680" y="2339640"/>
              <a:ext cx="2179440" cy="277740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20" y="2330280"/>
                <a:ext cx="2198160" cy="27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9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17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081088"/>
            <a:ext cx="89058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е данные 2"/>
              <p14:cNvContentPartPr/>
              <p14:nvPr/>
            </p14:nvContentPartPr>
            <p14:xfrm>
              <a:off x="1545120" y="2875320"/>
              <a:ext cx="223560" cy="36648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5760" y="2865960"/>
                <a:ext cx="2422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е данные 3"/>
              <p14:cNvContentPartPr/>
              <p14:nvPr/>
            </p14:nvContentPartPr>
            <p14:xfrm>
              <a:off x="3866760" y="4563000"/>
              <a:ext cx="2366640" cy="69696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7400" y="4553640"/>
                <a:ext cx="2385360" cy="7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4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ДЗ№4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smtClean="0">
                <a:solidFill>
                  <a:schemeClr val="tx1"/>
                </a:solidFill>
              </a:rPr>
              <a:t>#3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ru-RU" sz="3200" dirty="0" smtClean="0">
                <a:solidFill>
                  <a:schemeClr val="tx1"/>
                </a:solidFill>
              </a:rPr>
              <a:t>Задача Бюффона о бросании иглы</a:t>
            </a:r>
            <a:endParaRPr lang="ru-RU" sz="32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hlinkClick r:id="rId2"/>
              </a:rPr>
              <a:t>Статья в </a:t>
            </a:r>
            <a:r>
              <a:rPr lang="ru-RU" dirty="0" err="1" smtClean="0">
                <a:hlinkClick r:id="rId2"/>
              </a:rPr>
              <a:t>википедии</a:t>
            </a:r>
            <a:endParaRPr lang="ru-RU" dirty="0" smtClean="0"/>
          </a:p>
          <a:p>
            <a:r>
              <a:rPr lang="ru-RU" dirty="0" smtClean="0"/>
              <a:t>Краткий </a:t>
            </a:r>
            <a:r>
              <a:rPr lang="ru-RU" dirty="0" err="1" smtClean="0"/>
              <a:t>видеоразбор</a:t>
            </a:r>
            <a:r>
              <a:rPr lang="ru-RU" dirty="0" smtClean="0"/>
              <a:t>: </a:t>
            </a:r>
            <a:r>
              <a:rPr lang="ru-RU" u="sng" dirty="0">
                <a:hlinkClick r:id="rId3"/>
              </a:rPr>
              <a:t>https://</a:t>
            </a:r>
            <a:r>
              <a:rPr lang="ru-RU" u="sng" dirty="0" smtClean="0">
                <a:hlinkClick r:id="rId3"/>
              </a:rPr>
              <a:t>www.youtube.com/watch?v=qhJbSOnImpg</a:t>
            </a:r>
            <a:endParaRPr lang="ru-RU" u="sng" dirty="0" smtClean="0"/>
          </a:p>
          <a:p>
            <a:r>
              <a:rPr lang="ru-RU" dirty="0" smtClean="0"/>
              <a:t>Разбор без двойного интеграла (школьный вариант): </a:t>
            </a:r>
            <a:r>
              <a:rPr lang="ru-RU" u="sng" dirty="0">
                <a:hlinkClick r:id="rId4"/>
              </a:rPr>
              <a:t>http://www.e-osnova.ru/PDF/osnova_3_47_9914.pdf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7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224136"/>
          </a:xfrm>
        </p:spPr>
        <p:txBody>
          <a:bodyPr>
            <a:noAutofit/>
          </a:bodyPr>
          <a:lstStyle/>
          <a:p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>
                <a:solidFill>
                  <a:schemeClr val="tx1"/>
                </a:solidFill>
              </a:rPr>
              <a:t>ДЗ</a:t>
            </a:r>
            <a:r>
              <a:rPr lang="ru-RU" sz="1800" dirty="0">
                <a:solidFill>
                  <a:schemeClr val="tx1"/>
                </a:solidFill>
              </a:rPr>
              <a:t>№4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chemeClr val="tx1"/>
                </a:solidFill>
              </a:rPr>
              <a:t>#4* (</a:t>
            </a:r>
            <a:r>
              <a:rPr lang="ru-RU" sz="1800" dirty="0" smtClean="0">
                <a:solidFill>
                  <a:schemeClr val="tx1"/>
                </a:solidFill>
              </a:rPr>
              <a:t>алгоритм)</a:t>
            </a:r>
            <a:br>
              <a:rPr lang="ru-RU" sz="1800" dirty="0" smtClean="0">
                <a:solidFill>
                  <a:schemeClr val="tx1"/>
                </a:solidFill>
              </a:rPr>
            </a:br>
            <a:r>
              <a:rPr lang="ru-RU" sz="1800" b="0" dirty="0">
                <a:solidFill>
                  <a:schemeClr val="tx1"/>
                </a:solidFill>
                <a:effectLst/>
              </a:rPr>
              <a:t>Решите аналитически и потом численно (в программе) уравнение, зависящее от параметра а: </a:t>
            </a:r>
            <a:br>
              <a:rPr lang="ru-RU" sz="1800" b="0" dirty="0">
                <a:solidFill>
                  <a:schemeClr val="tx1"/>
                </a:solidFill>
                <a:effectLst/>
              </a:rPr>
            </a:br>
            <a:r>
              <a:rPr lang="ru-RU" sz="1800" b="0" dirty="0" err="1">
                <a:solidFill>
                  <a:schemeClr val="tx1"/>
                </a:solidFill>
                <a:effectLst/>
              </a:rPr>
              <a:t>sin</a:t>
            </a:r>
            <a:r>
              <a:rPr lang="ru-RU" sz="1800" b="0" dirty="0">
                <a:solidFill>
                  <a:schemeClr val="tx1"/>
                </a:solidFill>
                <a:effectLst/>
              </a:rPr>
              <a:t>(а*x)=</a:t>
            </a:r>
            <a:r>
              <a:rPr lang="ru-RU" sz="1800" b="0" dirty="0" smtClean="0">
                <a:solidFill>
                  <a:schemeClr val="tx1"/>
                </a:solidFill>
                <a:effectLst/>
              </a:rPr>
              <a:t>0 при </a:t>
            </a:r>
            <a:r>
              <a:rPr lang="ru-RU" sz="1800" b="0" dirty="0">
                <a:solidFill>
                  <a:schemeClr val="tx1"/>
                </a:solidFill>
                <a:effectLst/>
              </a:rPr>
              <a:t>условии: 0.01&lt;a&lt;0.02, 100&lt;х&lt;500.</a:t>
            </a:r>
            <a:r>
              <a:rPr lang="ru-RU" sz="1800" b="0" dirty="0">
                <a:effectLst/>
              </a:rPr>
              <a:t/>
            </a:r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/>
            </a:r>
            <a:br>
              <a:rPr lang="ru-RU" sz="1800" b="0" dirty="0">
                <a:effectLst/>
              </a:rPr>
            </a:b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94515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ru-RU" dirty="0" smtClean="0"/>
              <a:t>Решить уравнения;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Учесть ограничения по </a:t>
            </a:r>
            <a:r>
              <a:rPr lang="en-US" dirty="0" smtClean="0"/>
              <a:t>x</a:t>
            </a:r>
            <a:r>
              <a:rPr lang="ru-RU" dirty="0" smtClean="0"/>
              <a:t> – и, таким образом, найти допустимые значения </a:t>
            </a:r>
            <a:r>
              <a:rPr lang="en-US" dirty="0" smtClean="0"/>
              <a:t>n.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Для допустимых </a:t>
            </a:r>
            <a:r>
              <a:rPr lang="en-US" dirty="0" smtClean="0"/>
              <a:t>n </a:t>
            </a:r>
            <a:r>
              <a:rPr lang="ru-RU" dirty="0" smtClean="0"/>
              <a:t>найти возможные значения </a:t>
            </a:r>
            <a:r>
              <a:rPr lang="en-US" dirty="0" smtClean="0"/>
              <a:t>a.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19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6259680" y="1446480"/>
              <a:ext cx="161280" cy="18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320" y="1437120"/>
                <a:ext cx="18000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4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Разбор ДЗ3 и ДЗ4.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Задачи по теории вероятности:</a:t>
            </a:r>
          </a:p>
          <a:p>
            <a:r>
              <a:rPr lang="ru-RU" dirty="0" smtClean="0"/>
              <a:t>теоремы сложения и умножения;</a:t>
            </a:r>
          </a:p>
          <a:p>
            <a:r>
              <a:rPr lang="ru-RU" dirty="0"/>
              <a:t>г</a:t>
            </a:r>
            <a:r>
              <a:rPr lang="ru-RU" dirty="0" smtClean="0"/>
              <a:t>еометрическая вероятность;</a:t>
            </a:r>
          </a:p>
          <a:p>
            <a:r>
              <a:rPr lang="ru-RU" dirty="0"/>
              <a:t>н</a:t>
            </a:r>
            <a:r>
              <a:rPr lang="ru-RU" dirty="0" smtClean="0"/>
              <a:t>есколько задач на размещения и сочетания</a:t>
            </a:r>
          </a:p>
          <a:p>
            <a:pPr marL="0" indent="0">
              <a:buNone/>
            </a:pPr>
            <a:r>
              <a:rPr lang="ru-RU" dirty="0" smtClean="0"/>
              <a:t>3. МНК (</a:t>
            </a:r>
            <a:r>
              <a:rPr lang="ru-RU" dirty="0"/>
              <a:t>м</a:t>
            </a:r>
            <a:r>
              <a:rPr lang="ru-RU" dirty="0" smtClean="0"/>
              <a:t>етод наименьших квадратов)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1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20</a:t>
            </a:fld>
            <a:endParaRPr lang="ru-RU"/>
          </a:p>
        </p:txBody>
      </p:sp>
      <p:pic>
        <p:nvPicPr>
          <p:cNvPr id="2050" name="Picture 2" descr="C:\Users\Inna\Desktop\Geekbrains\ВВМ-4\ур-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91" y="116632"/>
            <a:ext cx="8640960" cy="63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143520" y="1196640"/>
              <a:ext cx="2304000" cy="43401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4160" y="1187280"/>
                <a:ext cx="2322720" cy="43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Рукописные данные 3"/>
              <p14:cNvContentPartPr/>
              <p14:nvPr/>
            </p14:nvContentPartPr>
            <p14:xfrm>
              <a:off x="4652640" y="3929040"/>
              <a:ext cx="3491640" cy="148284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3280" y="3919680"/>
                <a:ext cx="351036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Рукописные данные 4"/>
              <p14:cNvContentPartPr/>
              <p14:nvPr/>
            </p14:nvContentPartPr>
            <p14:xfrm>
              <a:off x="2179080" y="3411000"/>
              <a:ext cx="464760" cy="27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9720" y="3401640"/>
                <a:ext cx="483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Рукописные данные 5"/>
              <p14:cNvContentPartPr/>
              <p14:nvPr/>
            </p14:nvContentPartPr>
            <p14:xfrm>
              <a:off x="1393200" y="3044880"/>
              <a:ext cx="2920320" cy="18489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3840" y="3035520"/>
                <a:ext cx="2939040" cy="18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2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21</a:t>
            </a:fld>
            <a:endParaRPr lang="ru-RU"/>
          </a:p>
        </p:txBody>
      </p:sp>
      <p:pic>
        <p:nvPicPr>
          <p:cNvPr id="3075" name="Picture 3" descr="C:\Users\Inna\Desktop\Geekbrains\ВВМ-4\ур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1033" b="54595"/>
          <a:stretch/>
        </p:blipFill>
        <p:spPr bwMode="auto">
          <a:xfrm>
            <a:off x="107504" y="260649"/>
            <a:ext cx="8798371" cy="28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571840" y="5223960"/>
              <a:ext cx="116640" cy="540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80" y="5214600"/>
                <a:ext cx="135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е данные 1"/>
              <p14:cNvContentPartPr/>
              <p14:nvPr/>
            </p14:nvContentPartPr>
            <p14:xfrm>
              <a:off x="1884240" y="2205720"/>
              <a:ext cx="3420360" cy="76824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4880" y="2196360"/>
                <a:ext cx="343908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Рукописные данные 3"/>
              <p14:cNvContentPartPr/>
              <p14:nvPr/>
            </p14:nvContentPartPr>
            <p14:xfrm>
              <a:off x="4295160" y="2339640"/>
              <a:ext cx="2554560" cy="36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5800" y="2330280"/>
                <a:ext cx="25732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22</a:t>
            </a:fld>
            <a:endParaRPr lang="ru-RU"/>
          </a:p>
        </p:txBody>
      </p:sp>
      <p:pic>
        <p:nvPicPr>
          <p:cNvPr id="1026" name="Picture 2" descr="E:\DCIM\179___08\IMG_09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16"/>
          <a:stretch/>
        </p:blipFill>
        <p:spPr bwMode="auto">
          <a:xfrm>
            <a:off x="611560" y="404664"/>
            <a:ext cx="8136904" cy="54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5456160" y="5027400"/>
              <a:ext cx="2054160" cy="360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6800" y="5018040"/>
                <a:ext cx="20728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1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23</a:t>
            </a:fld>
            <a:endParaRPr lang="ru-RU"/>
          </a:p>
        </p:txBody>
      </p:sp>
      <p:pic>
        <p:nvPicPr>
          <p:cNvPr id="2050" name="Picture 2" descr="E:\DCIM\179___08\IMG_09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8680"/>
            <a:ext cx="7035361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2911320" y="3813120"/>
              <a:ext cx="536040" cy="186660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1960" y="3803760"/>
                <a:ext cx="554760" cy="18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6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918648" cy="2808311"/>
          </a:xfrm>
        </p:spPr>
        <p:txBody>
          <a:bodyPr>
            <a:normAutofit/>
          </a:bodyPr>
          <a:lstStyle/>
          <a:p>
            <a:r>
              <a:rPr lang="ru-RU" sz="6600" dirty="0" smtClean="0"/>
              <a:t>Переходим к</a:t>
            </a:r>
            <a:br>
              <a:rPr lang="ru-RU" sz="6600" dirty="0" smtClean="0"/>
            </a:br>
            <a:r>
              <a:rPr lang="ru-RU" sz="6600" dirty="0" smtClean="0"/>
              <a:t>теории вероятностей</a:t>
            </a:r>
            <a:endParaRPr lang="ru-RU" sz="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Формула вероятности (реализация данного события в одном испытании)</a:t>
            </a:r>
            <a:endParaRPr lang="ru-RU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653" y="1734047"/>
            <a:ext cx="6944694" cy="425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4384440" y="5911560"/>
              <a:ext cx="2331000" cy="72360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5080" y="5902200"/>
                <a:ext cx="234972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Рукописные данные 5"/>
              <p14:cNvContentPartPr/>
              <p14:nvPr/>
            </p14:nvContentPartPr>
            <p14:xfrm>
              <a:off x="3857760" y="5000760"/>
              <a:ext cx="1509480" cy="536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8400" y="4991400"/>
                <a:ext cx="152820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0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Есть урна со 100 разноцветными шарами, среди них 7 оранжевых.</a:t>
            </a:r>
          </a:p>
          <a:p>
            <a:r>
              <a:rPr lang="ru-RU" dirty="0" smtClean="0"/>
              <a:t>Вероятность (вслепую) извлечь оранжевый шар:</a:t>
            </a:r>
          </a:p>
          <a:p>
            <a:r>
              <a:rPr lang="en-US" dirty="0" smtClean="0"/>
              <a:t>P=n/N=7/100</a:t>
            </a:r>
          </a:p>
          <a:p>
            <a:r>
              <a:rPr lang="ru-RU" dirty="0" smtClean="0"/>
              <a:t>Где </a:t>
            </a:r>
            <a:r>
              <a:rPr lang="en-US" dirty="0" smtClean="0"/>
              <a:t>n – </a:t>
            </a:r>
            <a:r>
              <a:rPr lang="ru-RU" dirty="0" smtClean="0"/>
              <a:t>число способов извлечь оранжевый шар; </a:t>
            </a:r>
            <a:r>
              <a:rPr lang="en-US" dirty="0" smtClean="0"/>
              <a:t>N – </a:t>
            </a:r>
            <a:r>
              <a:rPr lang="ru-RU" dirty="0" smtClean="0"/>
              <a:t>число способов извлечь любой шар.</a:t>
            </a:r>
          </a:p>
          <a:p>
            <a:endParaRPr lang="en-US" dirty="0" smtClean="0"/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5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015499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100" dirty="0" smtClean="0"/>
              <a:t>Теорема сложения: </a:t>
            </a:r>
            <a:r>
              <a:rPr lang="en-US" sz="3100" dirty="0" smtClean="0"/>
              <a:t>P (A+B) =</a:t>
            </a:r>
            <a:r>
              <a:rPr lang="ru-RU" sz="3100" dirty="0" smtClean="0"/>
              <a:t> </a:t>
            </a:r>
            <a:r>
              <a:rPr lang="en-US" sz="3100" dirty="0" smtClean="0"/>
              <a:t>P (B+A) = P(A)+P(B)-P(AB) – </a:t>
            </a:r>
            <a:r>
              <a:rPr lang="ru-RU" sz="3100" dirty="0" smtClean="0">
                <a:solidFill>
                  <a:srgbClr val="FF0000"/>
                </a:solidFill>
              </a:rPr>
              <a:t>ИЛИ</a:t>
            </a:r>
            <a:r>
              <a:rPr lang="ru-RU" sz="3100" dirty="0" smtClean="0"/>
              <a:t> –</a:t>
            </a:r>
            <a:br>
              <a:rPr lang="ru-RU" sz="3100" dirty="0" smtClean="0"/>
            </a:br>
            <a:r>
              <a:rPr lang="ru-RU" sz="3100" dirty="0" smtClean="0"/>
              <a:t>Теорема умножения: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                         </a:t>
            </a:r>
            <a:r>
              <a:rPr lang="en-US" sz="2800" dirty="0" smtClean="0"/>
              <a:t>-</a:t>
            </a:r>
            <a:r>
              <a:rPr lang="ru-RU" sz="3100" dirty="0" smtClean="0"/>
              <a:t> </a:t>
            </a:r>
            <a:r>
              <a:rPr lang="ru-RU" sz="3100" dirty="0" smtClean="0">
                <a:solidFill>
                  <a:srgbClr val="FF0000"/>
                </a:solidFill>
              </a:rPr>
              <a:t>И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smtClean="0"/>
              <a:t>-</a:t>
            </a:r>
            <a:endParaRPr lang="ru-RU" sz="3100" b="1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2" y="3789040"/>
            <a:ext cx="7429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27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7" y="2564904"/>
            <a:ext cx="76104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84784"/>
            <a:ext cx="3743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е данные 4"/>
              <p14:cNvContentPartPr/>
              <p14:nvPr/>
            </p14:nvContentPartPr>
            <p14:xfrm>
              <a:off x="5768640" y="1955520"/>
              <a:ext cx="1964880" cy="215244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9280" y="1946160"/>
                <a:ext cx="1983600" cy="2171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Прямоугольник 5"/>
          <p:cNvSpPr/>
          <p:nvPr/>
        </p:nvSpPr>
        <p:spPr>
          <a:xfrm>
            <a:off x="5220072" y="3573016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155630" y="3573016"/>
            <a:ext cx="4320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#2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2231292"/>
            <a:ext cx="3096344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независимых событий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Рукописные данные 7"/>
              <p14:cNvContentPartPr/>
              <p14:nvPr/>
            </p14:nvContentPartPr>
            <p14:xfrm>
              <a:off x="2911320" y="3455640"/>
              <a:ext cx="250200" cy="360"/>
            </p14:xfrm>
          </p:contentPart>
        </mc:Choice>
        <mc:Fallback xmlns="">
          <p:pic>
            <p:nvPicPr>
              <p:cNvPr id="8" name="Рукописные данные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960" y="3446280"/>
                <a:ext cx="2689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Рукописные данные 2"/>
              <p14:cNvContentPartPr/>
              <p14:nvPr/>
            </p14:nvContentPartPr>
            <p14:xfrm>
              <a:off x="3259440" y="1089360"/>
              <a:ext cx="1839960" cy="34740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0080" y="1080000"/>
                <a:ext cx="1858680" cy="34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827" y="19466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/>
              <a:t>P (A+B) =</a:t>
            </a:r>
            <a:r>
              <a:rPr lang="ru-RU" sz="2200" dirty="0" smtClean="0"/>
              <a:t> </a:t>
            </a:r>
            <a:r>
              <a:rPr lang="en-US" sz="2200" dirty="0" smtClean="0"/>
              <a:t>P (B+A) = P(A)+P(B)-P(AB) – </a:t>
            </a:r>
            <a:r>
              <a:rPr lang="ru-RU" sz="2200" dirty="0" smtClean="0">
                <a:solidFill>
                  <a:srgbClr val="FF0000"/>
                </a:solidFill>
              </a:rPr>
              <a:t>ИЛИ</a:t>
            </a:r>
            <a:r>
              <a:rPr lang="ru-RU" sz="2200" dirty="0" smtClean="0"/>
              <a:t> – Теорема сложения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                               </a:t>
            </a:r>
            <a:r>
              <a:rPr lang="en-US" sz="2200" dirty="0" smtClean="0"/>
              <a:t>-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FF0000"/>
                </a:solidFill>
              </a:rPr>
              <a:t>И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-</a:t>
            </a:r>
            <a:r>
              <a:rPr lang="ru-RU" sz="2200" dirty="0" smtClean="0"/>
              <a:t>Теорема умножения</a:t>
            </a:r>
            <a:endParaRPr lang="ru-RU" sz="22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1" y="2887241"/>
            <a:ext cx="7429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28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104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067944" y="2330028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 колоде по 4 дамы</a:t>
            </a:r>
            <a:r>
              <a:rPr lang="ru-RU" dirty="0"/>
              <a:t> </a:t>
            </a:r>
            <a:r>
              <a:rPr lang="ru-RU" dirty="0" smtClean="0"/>
              <a:t>и короля =</a:t>
            </a:r>
            <a:r>
              <a:rPr lang="en-US" dirty="0" smtClean="0"/>
              <a:t>&gt;</a:t>
            </a:r>
            <a:endParaRPr lang="ru-RU" dirty="0" smtClean="0"/>
          </a:p>
          <a:p>
            <a:pPr algn="ctr"/>
            <a:r>
              <a:rPr lang="en-US" dirty="0" smtClean="0"/>
              <a:t>P=4/36+4/36 = 2/9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32996" y="4005569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 если не вернули?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39552" y="4941168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</a:t>
            </a:r>
            <a:r>
              <a:rPr lang="ru-RU" dirty="0" smtClean="0"/>
              <a:t>(4</a:t>
            </a:r>
            <a:r>
              <a:rPr lang="en-US" dirty="0" smtClean="0"/>
              <a:t>/36)*(4/36)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743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Рукописные данные 2"/>
              <p14:cNvContentPartPr/>
              <p14:nvPr/>
            </p14:nvContentPartPr>
            <p14:xfrm>
              <a:off x="2080800" y="4214880"/>
              <a:ext cx="6161760" cy="11970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1440" y="4205520"/>
                <a:ext cx="618048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9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7686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29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813690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2964960" y="1955520"/>
              <a:ext cx="4143600" cy="446544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0" y="1946160"/>
                <a:ext cx="4162320" cy="44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6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Видеоразбор</a:t>
            </a:r>
            <a:r>
              <a:rPr lang="ru-RU" dirty="0" smtClean="0"/>
              <a:t> ДЗ_3: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Тема: аналитическая геометрия: </a:t>
            </a:r>
            <a:r>
              <a:rPr lang="ru-RU" u="sng" dirty="0">
                <a:hlinkClick r:id="rId2"/>
              </a:rPr>
              <a:t>https://uploads.hb.cldmail.ru/chaptervideo/1267355/attachment/c22ef8e791234988b59f4cd3d2eabcdf.mp4</a:t>
            </a:r>
            <a:endParaRPr lang="ru-RU" dirty="0"/>
          </a:p>
          <a:p>
            <a:pPr lvl="0"/>
            <a:r>
              <a:rPr lang="ru-RU" dirty="0"/>
              <a:t>Тема: графики на плоскости:</a:t>
            </a:r>
          </a:p>
          <a:p>
            <a:pPr marL="109728" indent="0">
              <a:buNone/>
            </a:pPr>
            <a:r>
              <a:rPr lang="ru-RU" u="sng" dirty="0">
                <a:hlinkClick r:id="rId3"/>
              </a:rPr>
              <a:t>https://uploads.hb.cldmail.ru/chaptervideo/1267367/attachment/cfeb1c789c342a0c4d09afd99c50d7a7.mp4</a:t>
            </a:r>
            <a:endParaRPr lang="ru-RU" dirty="0"/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3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7686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30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813690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5920" y="2996952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P=30/100+50/100=0.8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6452" y="5733256"/>
            <a:ext cx="4010075" cy="557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P=(30/100)*(50/100)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6581160" y="1919880"/>
              <a:ext cx="839880" cy="8964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1800" y="1910520"/>
                <a:ext cx="85860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4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ru-RU" sz="3100" dirty="0" smtClean="0"/>
              <a:t>Геометрическая вероятность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ru-RU" sz="4000" b="1" dirty="0" smtClean="0"/>
              <a:t>В </a:t>
            </a:r>
            <a:r>
              <a:rPr lang="ru-RU" sz="4000" b="1" dirty="0"/>
              <a:t>квадрат со стороной, равной а, вписан круг. Найти вероятность того, что произвольно взятая в квадрате точка попадёт и в круг</a:t>
            </a:r>
            <a:r>
              <a:rPr lang="ru-RU" sz="4000" b="1" dirty="0" smtClean="0"/>
              <a:t>.</a:t>
            </a:r>
            <a:r>
              <a:rPr lang="ru-RU" sz="4000" dirty="0"/>
              <a:t/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7108200" y="651960"/>
              <a:ext cx="360" cy="36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8840" y="642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4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l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ru-RU" sz="3100" b="1" dirty="0" smtClean="0"/>
              <a:t>В </a:t>
            </a:r>
            <a:r>
              <a:rPr lang="ru-RU" sz="3100" b="1" dirty="0"/>
              <a:t>квадрат со стороной, равной а, вписан круг. Найти вероятность того, что произвольно взятая в квадрате точка попадёт и в круг</a:t>
            </a:r>
            <a:r>
              <a:rPr lang="ru-RU" sz="3100" b="1" dirty="0" smtClean="0"/>
              <a:t>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12977"/>
                <a:ext cx="8229600" cy="18722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800" b="0" i="1" smtClean="0">
                              <a:latin typeface="Cambria Math"/>
                            </a:rPr>
                            <m:t>круг</m:t>
                          </m:r>
                        </m:e>
                      </m:d>
                      <m:r>
                        <a:rPr lang="ru-RU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(круг)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(квадрат)</m:t>
                          </m:r>
                        </m:den>
                      </m:f>
                      <m:r>
                        <a:rPr lang="ru-RU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≈0,7854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12977"/>
                <a:ext cx="8229600" cy="187220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32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38114"/>
            <a:ext cx="1728192" cy="195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589320" y="2009160"/>
              <a:ext cx="3974400" cy="22060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960" y="1999800"/>
                <a:ext cx="3993120" cy="22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Рукописные данные 5"/>
              <p14:cNvContentPartPr/>
              <p14:nvPr/>
            </p14:nvContentPartPr>
            <p14:xfrm>
              <a:off x="7331400" y="2643120"/>
              <a:ext cx="107640" cy="1432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2040" y="2633760"/>
                <a:ext cx="12636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8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2578100"/>
          </a:xfrm>
        </p:spPr>
        <p:txBody>
          <a:bodyPr>
            <a:noAutofit/>
          </a:bodyPr>
          <a:lstStyle/>
          <a:p>
            <a:pPr lvl="0" algn="l"/>
            <a:r>
              <a:rPr lang="ru-RU" sz="2800" b="1" dirty="0"/>
              <a:t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l"/>
            <a:r>
              <a:rPr lang="ru-RU" sz="1800" b="1" dirty="0"/>
              <a:t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 smtClean="0"/>
                  <a:t>Пусть </a:t>
                </a:r>
                <a:r>
                  <a:rPr lang="en-US" dirty="0" smtClean="0"/>
                  <a:t>x – </a:t>
                </a:r>
                <a:r>
                  <a:rPr lang="ru-RU" dirty="0" smtClean="0"/>
                  <a:t>момент, когда пришёл 1-й человек; </a:t>
                </a:r>
                <a:r>
                  <a:rPr lang="en-US" dirty="0" smtClean="0"/>
                  <a:t>y – </a:t>
                </a:r>
                <a:r>
                  <a:rPr lang="ru-RU" dirty="0" smtClean="0"/>
                  <a:t>2-й.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ru-RU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20⇔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−20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ru-RU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20</m:t>
                            </m:r>
                          </m:e>
                        </m:eqArr>
                      </m:e>
                    </m:d>
                  </m:oMath>
                </a14:m>
                <a:endParaRPr lang="ru-RU" b="1" dirty="0" smtClean="0"/>
              </a:p>
              <a:p>
                <a:r>
                  <a:rPr lang="ru-RU" dirty="0" smtClean="0"/>
                  <a:t>Изображаем на графике 2 прямые: </a:t>
                </a:r>
                <a:r>
                  <a:rPr lang="en-US" dirty="0" smtClean="0"/>
                  <a:t>y=x-20;</a:t>
                </a:r>
              </a:p>
              <a:p>
                <a:pPr marL="0" indent="0">
                  <a:buNone/>
                </a:pPr>
                <a:r>
                  <a:rPr lang="en-US" dirty="0" smtClean="0"/>
                  <a:t>y=x+20. </a:t>
                </a:r>
              </a:p>
              <a:p>
                <a:r>
                  <a:rPr lang="ru-RU" dirty="0" smtClean="0"/>
                  <a:t>Заштриховываем область, обозначенную неравенствами. Это </a:t>
                </a:r>
                <a:r>
                  <a:rPr lang="en-US" dirty="0" smtClean="0"/>
                  <a:t>S’, </a:t>
                </a:r>
                <a:r>
                  <a:rPr lang="ru-RU" dirty="0" smtClean="0"/>
                  <a:t>соответствующая встрече. </a:t>
                </a:r>
                <a:r>
                  <a:rPr lang="en-US" dirty="0" smtClean="0"/>
                  <a:t>S </a:t>
                </a:r>
                <a:r>
                  <a:rPr lang="ru-RU" dirty="0" smtClean="0"/>
                  <a:t>показывает все возможные ситуации (</a:t>
                </a:r>
                <a:r>
                  <a:rPr lang="ru-RU" dirty="0" err="1" smtClean="0"/>
                  <a:t>всреча+невстреча</a:t>
                </a:r>
                <a:r>
                  <a:rPr lang="ru-RU" dirty="0" smtClean="0"/>
                  <a:t>)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/>
                          </a:rPr>
                          <m:t>встречи</m:t>
                        </m:r>
                      </m:e>
                    </m:d>
                    <m:r>
                      <a:rPr lang="ru-RU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3600−2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∙40∙40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3600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9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695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34</a:t>
            </a:fld>
            <a:endParaRPr lang="ru-RU"/>
          </a:p>
        </p:txBody>
      </p:sp>
      <p:pic>
        <p:nvPicPr>
          <p:cNvPr id="7170" name="Picture 2" descr="https://studfiles.net/html/2706/131/html_uHTME1vMLm.MQcI/img-Hkn7b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4161" r="3706" b="10301"/>
          <a:stretch/>
        </p:blipFill>
        <p:spPr bwMode="auto">
          <a:xfrm>
            <a:off x="6660232" y="4581128"/>
            <a:ext cx="23241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3777480" y="2196720"/>
              <a:ext cx="4804560" cy="439380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8120" y="2187360"/>
                <a:ext cx="4823280" cy="44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Рукописные данные 7"/>
              <p14:cNvContentPartPr/>
              <p14:nvPr/>
            </p14:nvContentPartPr>
            <p14:xfrm>
              <a:off x="866160" y="2750400"/>
              <a:ext cx="7394400" cy="348300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800" y="2741040"/>
                <a:ext cx="7413120" cy="35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1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628800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ru-RU" sz="2800" dirty="0"/>
              <a:t>Телефонный номер состоит из 7 цифр, он не может начинаться с 0. Найти вероятность того, что все цифры в телефоне а) одинаковые б) разные.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35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072040" y="1812600"/>
              <a:ext cx="161280" cy="3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2680" y="1803240"/>
                <a:ext cx="1800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ru-RU" sz="2800" dirty="0"/>
              <a:t>Телефонный номер состоит из 7 цифр, он не может начинаться с 0. Найти вероятность того, что все цифры в телефоне а) одинаковые б) разные.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Всего способов составить номер: 9*(10)</a:t>
            </a:r>
            <a:r>
              <a:rPr lang="en-US" dirty="0" smtClean="0"/>
              <a:t>^6</a:t>
            </a:r>
          </a:p>
          <a:p>
            <a:r>
              <a:rPr lang="ru-RU" dirty="0" smtClean="0"/>
              <a:t>А) Способов составить номер из одинаковых цифр: 9</a:t>
            </a:r>
          </a:p>
          <a:p>
            <a:r>
              <a:rPr lang="ru-RU" dirty="0" smtClean="0"/>
              <a:t>Б) </a:t>
            </a:r>
            <a:r>
              <a:rPr lang="ru-RU" dirty="0"/>
              <a:t>Способов составить номер из </a:t>
            </a:r>
            <a:r>
              <a:rPr lang="ru-RU" dirty="0" smtClean="0"/>
              <a:t>разных цифр: 9*9*8*7*6*5*4</a:t>
            </a:r>
            <a:endParaRPr lang="ru-RU" dirty="0"/>
          </a:p>
          <a:p>
            <a:pPr marL="0" indent="0">
              <a:buNone/>
            </a:pPr>
            <a:r>
              <a:rPr lang="ru-RU" b="1" dirty="0" smtClean="0"/>
              <a:t>Р(одинаковые)</a:t>
            </a:r>
            <a:r>
              <a:rPr lang="en-US" b="1" dirty="0" smtClean="0"/>
              <a:t> = 9/9*(10)^6</a:t>
            </a:r>
            <a:endParaRPr lang="ru-RU" b="1" dirty="0" smtClean="0"/>
          </a:p>
          <a:p>
            <a:pPr marL="0" indent="0">
              <a:buNone/>
            </a:pPr>
            <a:r>
              <a:rPr lang="ru-RU" b="1" dirty="0" smtClean="0"/>
              <a:t>Р (разные) = </a:t>
            </a:r>
            <a:r>
              <a:rPr lang="ru-RU" dirty="0" smtClean="0"/>
              <a:t>9*9*8*7*6*5*4</a:t>
            </a:r>
            <a:r>
              <a:rPr lang="en-US" dirty="0" smtClean="0"/>
              <a:t>/</a:t>
            </a:r>
            <a:r>
              <a:rPr lang="ru-RU" dirty="0"/>
              <a:t>9*(10)</a:t>
            </a:r>
            <a:r>
              <a:rPr lang="en-US" dirty="0"/>
              <a:t>^6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2786040" y="1634040"/>
              <a:ext cx="3250800" cy="3447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6680" y="1624680"/>
                <a:ext cx="3269520" cy="34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2339640" y="1187640"/>
              <a:ext cx="5653080" cy="499212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0280" y="1178280"/>
                <a:ext cx="5671800" cy="50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lvl="0" indent="0" algn="l">
              <a:buNone/>
            </a:pPr>
            <a:r>
              <a:rPr lang="en-US" sz="3700" dirty="0"/>
              <a:t/>
            </a:r>
            <a:br>
              <a:rPr lang="en-US" sz="3700" dirty="0"/>
            </a:br>
            <a:r>
              <a:rPr lang="ru-RU" sz="3700" dirty="0" smtClean="0"/>
              <a:t>В </a:t>
            </a:r>
            <a:r>
              <a:rPr lang="ru-RU" sz="3700" dirty="0"/>
              <a:t>ящике 10 красных и 5 синих пуговиц. Наугад вынуты 2 пуговицы. Какова вероятность того, что пуговицы </a:t>
            </a:r>
            <a:r>
              <a:rPr lang="ru-RU" sz="3700" dirty="0" smtClean="0"/>
              <a:t>окажутся</a:t>
            </a:r>
            <a:r>
              <a:rPr lang="en-US" sz="3700" dirty="0" smtClean="0"/>
              <a:t> </a:t>
            </a:r>
            <a:r>
              <a:rPr lang="ru-RU" sz="3700" dirty="0" smtClean="0"/>
              <a:t>одноцветными</a:t>
            </a:r>
            <a:r>
              <a:rPr lang="ru-RU" sz="3700" dirty="0"/>
              <a:t>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ru-RU" sz="2700" dirty="0" smtClean="0"/>
              <a:t>В </a:t>
            </a:r>
            <a:r>
              <a:rPr lang="ru-RU" sz="2700" dirty="0"/>
              <a:t>ящике 10 красных и 5 синих пуговиц. Наугад вынуты 2 пуговицы. Какова вероятность того, что пуговицы </a:t>
            </a:r>
            <a:r>
              <a:rPr lang="ru-RU" sz="2700" dirty="0" smtClean="0"/>
              <a:t>окажутся</a:t>
            </a:r>
            <a:r>
              <a:rPr lang="en-US" sz="2700" dirty="0" smtClean="0"/>
              <a:t> </a:t>
            </a:r>
            <a:r>
              <a:rPr lang="ru-RU" sz="2700" dirty="0" smtClean="0"/>
              <a:t>одноцветными</a:t>
            </a:r>
            <a:r>
              <a:rPr lang="ru-RU" sz="2700" dirty="0"/>
              <a:t>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/>
                            </a:rPr>
                            <m:t>одного цвета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15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11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C(</a:t>
                </a:r>
                <a:r>
                  <a:rPr lang="en-US" dirty="0" err="1" smtClean="0"/>
                  <a:t>n,k</a:t>
                </a:r>
                <a:r>
                  <a:rPr lang="en-US" dirty="0" smtClean="0"/>
                  <a:t>)=n!</a:t>
                </a:r>
                <a:r>
                  <a:rPr lang="en-US" dirty="0"/>
                  <a:t> </a:t>
                </a:r>
                <a:r>
                  <a:rPr lang="en-US" dirty="0" smtClean="0"/>
                  <a:t>/((</a:t>
                </a:r>
                <a:r>
                  <a:rPr lang="en-US" dirty="0"/>
                  <a:t>n-k</a:t>
                </a:r>
                <a:r>
                  <a:rPr lang="en-US" dirty="0" smtClean="0"/>
                  <a:t>)!k!) – </a:t>
                </a:r>
                <a:r>
                  <a:rPr lang="ru-RU" dirty="0" smtClean="0"/>
                  <a:t>число сочетаний из </a:t>
                </a:r>
                <a:r>
                  <a:rPr lang="en-US" dirty="0" smtClean="0"/>
                  <a:t>n </a:t>
                </a:r>
                <a:r>
                  <a:rPr lang="ru-RU" dirty="0" smtClean="0"/>
                  <a:t>элементов по </a:t>
                </a:r>
                <a:r>
                  <a:rPr lang="en-US" dirty="0" smtClean="0"/>
                  <a:t>k</a:t>
                </a:r>
                <a:r>
                  <a:rPr lang="ru-RU" dirty="0" smtClean="0"/>
                  <a:t> (порядок не важен – (0;1;2) и (1;2;0) – один и тот же набор:</a:t>
                </a:r>
              </a:p>
              <a:p>
                <a:pPr marL="0" indent="0">
                  <a:buNone/>
                </a:pPr>
                <a:r>
                  <a:rPr lang="ru-RU" dirty="0" smtClean="0"/>
                  <a:t>С(10;2) = 10!</a:t>
                </a:r>
                <a:r>
                  <a:rPr lang="en-US" dirty="0" smtClean="0"/>
                  <a:t>/((10-2)!2!)=10!/8!2!=45.</a:t>
                </a:r>
                <a:endParaRPr lang="ru-RU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n,k</a:t>
                </a:r>
                <a:r>
                  <a:rPr lang="en-US" dirty="0"/>
                  <a:t>)=n</a:t>
                </a:r>
                <a:r>
                  <a:rPr lang="en-US" dirty="0" smtClean="0"/>
                  <a:t>!/(n-k)!</a:t>
                </a:r>
                <a:r>
                  <a:rPr lang="ru-RU" dirty="0" smtClean="0"/>
                  <a:t> – число размещений </a:t>
                </a:r>
                <a:r>
                  <a:rPr lang="ru-RU" dirty="0"/>
                  <a:t>из </a:t>
                </a:r>
                <a:r>
                  <a:rPr lang="en-US" dirty="0"/>
                  <a:t>n </a:t>
                </a:r>
                <a:r>
                  <a:rPr lang="ru-RU" dirty="0"/>
                  <a:t>элементов по </a:t>
                </a:r>
                <a:r>
                  <a:rPr lang="en-US" dirty="0"/>
                  <a:t>k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(0;1;2) и (1;2;0) – </a:t>
                </a:r>
                <a:r>
                  <a:rPr lang="ru-RU" dirty="0" smtClean="0"/>
                  <a:t>разные наборы:</a:t>
                </a:r>
              </a:p>
              <a:p>
                <a:pPr marL="0" indent="0">
                  <a:buNone/>
                </a:pPr>
                <a:r>
                  <a:rPr lang="en-US" dirty="0" smtClean="0"/>
                  <a:t>A</a:t>
                </a:r>
                <a:r>
                  <a:rPr lang="ru-RU" dirty="0" smtClean="0"/>
                  <a:t>(10;2</a:t>
                </a:r>
                <a:r>
                  <a:rPr lang="ru-RU" dirty="0"/>
                  <a:t>) = 10!</a:t>
                </a:r>
                <a:r>
                  <a:rPr lang="en-US" dirty="0"/>
                  <a:t>/((10-2</a:t>
                </a:r>
                <a:r>
                  <a:rPr lang="en-US" dirty="0" smtClean="0"/>
                  <a:t>)!) = 10!/8! = 9*10=90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N!=1*2*3*…*(N-1)!*N</a:t>
                </a:r>
              </a:p>
              <a:p>
                <a:pPr marL="0" indent="0">
                  <a:buNone/>
                </a:pPr>
                <a:r>
                  <a:rPr lang="en-US" dirty="0" smtClean="0"/>
                  <a:t>5! = 1*2*3*4*5=120.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е данные 3"/>
              <p14:cNvContentPartPr/>
              <p14:nvPr/>
            </p14:nvContentPartPr>
            <p14:xfrm>
              <a:off x="4974120" y="2536200"/>
              <a:ext cx="1705680" cy="10728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4760" y="2526840"/>
                <a:ext cx="17244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3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ru-RU" sz="2700" dirty="0"/>
              <a:t>Сколько раз надо бросить игральную кость, чтобы на 95% быть уверенным в том, чтобы хотя бы в одном бросании появится 3-ка?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1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 smtClean="0"/>
              <a:t>К ДЗ_3 №5 2)</a:t>
            </a:r>
            <a:br>
              <a:rPr lang="ru-RU" sz="2800" dirty="0" smtClean="0"/>
            </a:br>
            <a:r>
              <a:rPr lang="ru-RU" sz="2800" dirty="0" smtClean="0"/>
              <a:t>Общий вид уравнения поверхности 2-го порядка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C:\Users\Inna\Desktop\Geekbrains\ВВМ_3\уравнения поверхностей 2-го порядк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76" b="49595"/>
          <a:stretch/>
        </p:blipFill>
        <p:spPr bwMode="auto">
          <a:xfrm>
            <a:off x="467544" y="1916832"/>
            <a:ext cx="813690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ru-RU" sz="2700" dirty="0"/>
              <a:t>Сколько раз надо бросить игральную кость, чтобы на 95% быть уверенным в том, чтобы хотя бы в одном бросании появится 3-ка?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Вероятность «не 3» = 5</a:t>
                </a:r>
                <a:r>
                  <a:rPr lang="en-US" dirty="0" smtClean="0"/>
                  <a:t>/6</a:t>
                </a:r>
                <a:r>
                  <a:rPr lang="ru-RU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Пусть мы бросаем кубик </a:t>
                </a:r>
                <a:r>
                  <a:rPr lang="en-US" dirty="0"/>
                  <a:t>n </a:t>
                </a:r>
                <a:r>
                  <a:rPr lang="ru-RU" dirty="0"/>
                  <a:t>раз и «3» не </a:t>
                </a:r>
                <a:r>
                  <a:rPr lang="ru-RU" dirty="0" smtClean="0"/>
                  <a:t>появляется</a:t>
                </a:r>
                <a:r>
                  <a:rPr lang="ru-RU" dirty="0"/>
                  <a:t>: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ru-RU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0,05</m:t>
                      </m:r>
                    </m:oMath>
                  </m:oMathPara>
                </a14:m>
                <a:endParaRPr lang="ru-RU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≥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6</m:t>
                                  </m:r>
                                </m:den>
                              </m:f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0,05=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0,05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func>
                            </m:den>
                          </m:f>
                        </m:e>
                      </m:func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−1,3010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−0,0798</m:t>
                          </m:r>
                        </m:den>
                      </m:f>
                      <m:r>
                        <a:rPr lang="ru-RU" b="0" i="0" smtClean="0">
                          <a:latin typeface="Cambria Math"/>
                          <a:ea typeface="Cambria Math"/>
                        </a:rPr>
                        <m:t>=16,3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ru-RU" b="0" dirty="0" smtClean="0"/>
                  <a:t>=</a:t>
                </a:r>
                <a:r>
                  <a:rPr lang="en-US" b="0" dirty="0" smtClean="0"/>
                  <a:t>&gt;</a:t>
                </a:r>
                <a:r>
                  <a:rPr lang="en-US" dirty="0" smtClean="0"/>
                  <a:t>n=17</a:t>
                </a:r>
                <a:endParaRPr lang="ru-RU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1580760" y="901800"/>
              <a:ext cx="6509880" cy="451872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400" y="892440"/>
                <a:ext cx="6528600" cy="45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3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idx="1"/>
          </p:nvPr>
        </p:nvSpPr>
        <p:spPr>
          <a:xfrm>
            <a:off x="539552" y="1484784"/>
            <a:ext cx="7992888" cy="4165923"/>
          </a:xfrm>
        </p:spPr>
        <p:txBody>
          <a:bodyPr>
            <a:noAutofit/>
          </a:bodyPr>
          <a:lstStyle/>
          <a:p>
            <a:pPr marL="0" lvl="0" indent="0" algn="l">
              <a:buNone/>
            </a:pP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ru-RU" sz="2400" b="1" dirty="0" smtClean="0"/>
              <a:t>Фирма </a:t>
            </a:r>
            <a:r>
              <a:rPr lang="ru-RU" sz="2400" b="1" dirty="0"/>
              <a:t>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</a:t>
            </a:r>
            <a:r>
              <a:rPr lang="ru-RU" sz="2400" b="1" dirty="0" smtClean="0"/>
              <a:t> 20</a:t>
            </a:r>
            <a:r>
              <a:rPr lang="ru-RU" sz="2400" b="1" dirty="0"/>
              <a:t>%, двух – 50%, трёх – 70%, четырёх – 90%. Определите вероятность разорения фирмы.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е данные 2"/>
              <p14:cNvContentPartPr/>
              <p14:nvPr/>
            </p14:nvContentPartPr>
            <p14:xfrm>
              <a:off x="3223800" y="3580920"/>
              <a:ext cx="464760" cy="3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4440" y="3571560"/>
                <a:ext cx="4834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4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ÐÐ¾ÑÐ¾Ð¶ÐµÐµ Ð¸Ð·Ð¾Ð±ÑÐ°Ð¶ÐµÐ½Ð¸Ðµ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0"/>
          <a:stretch/>
        </p:blipFill>
        <p:spPr bwMode="auto">
          <a:xfrm>
            <a:off x="1187624" y="332656"/>
            <a:ext cx="6984776" cy="53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2348640" y="3348720"/>
              <a:ext cx="5009760" cy="285768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9280" y="3339360"/>
                <a:ext cx="5028480" cy="28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9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Autofit/>
          </a:bodyPr>
          <a:lstStyle/>
          <a:p>
            <a:pPr lvl="0" algn="l"/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ru-RU" sz="1800" b="1" dirty="0" smtClean="0"/>
              <a:t>Фирма </a:t>
            </a:r>
            <a:r>
              <a:rPr lang="ru-RU" sz="1800" b="1" dirty="0"/>
              <a:t>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</a:t>
            </a:r>
            <a:br>
              <a:rPr lang="ru-RU" sz="1800" b="1" dirty="0"/>
            </a:br>
            <a:r>
              <a:rPr lang="ru-RU" sz="1800" b="1" dirty="0"/>
              <a:t>20%, двух – 50%, трёх – 70%, четырёх – 90%. Определите вероятность разорения фирмы.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004720"/>
                  </p:ext>
                </p:extLst>
              </p:nvPr>
            </p:nvGraphicFramePr>
            <p:xfrm>
              <a:off x="623465" y="2204864"/>
              <a:ext cx="7560840" cy="245249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376264"/>
                    <a:gridCol w="1512168"/>
                    <a:gridCol w="1337443"/>
                    <a:gridCol w="1326853"/>
                    <a:gridCol w="1008112"/>
                  </a:tblGrid>
                  <a:tr h="352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 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1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2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4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39361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неудачи в </a:t>
                          </a:r>
                          <a:r>
                            <a:rPr lang="ru-RU" sz="1600" dirty="0" smtClean="0">
                              <a:effectLst/>
                            </a:rPr>
                            <a:t>проекте (формула Бернулли)</a:t>
                          </a:r>
                          <a:br>
                            <a:rPr lang="ru-RU" sz="1600" dirty="0" smtClean="0">
                              <a:effectLst/>
                            </a:rPr>
                          </a:br>
                          <a:r>
                            <a:rPr lang="ru-RU" sz="1600" dirty="0" smtClean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ru-RU" sz="1600">
                                  <a:effectLst/>
                                  <a:latin typeface="Cambria Math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(1−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ru-RU" sz="1600">
                                      <a:effectLst/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=4∗0,1∗0,729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=0,2916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=6∗0,01∗0,81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=0,0486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0,1</m:t>
                                  </m:r>
                                </m:e>
                                <m:sup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>
                                      <a:effectLst/>
                                      <a:latin typeface="Cambria Math"/>
                                    </a:rPr>
                                    <m:t>0,9</m:t>
                                  </m:r>
                                </m:e>
                                <m:sup/>
                              </m:sSup>
                              <m:r>
                                <a:rPr lang="ru-RU" sz="1800">
                                  <a:effectLst/>
                                  <a:latin typeface="Cambria Math"/>
                                </a:rPr>
                                <m:t>=4∗0,001∗0,9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=0,0036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>
                                    <a:effectLst/>
                                    <a:latin typeface="Cambria Math"/>
                                  </a:rPr>
                                  <m:t>0,0001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7059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разорения фирмы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0,2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0,5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0,7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0,9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004720"/>
                  </p:ext>
                </p:extLst>
              </p:nvPr>
            </p:nvGraphicFramePr>
            <p:xfrm>
              <a:off x="623465" y="2204864"/>
              <a:ext cx="7560840" cy="245249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376264"/>
                    <a:gridCol w="1512168"/>
                    <a:gridCol w="1337443"/>
                    <a:gridCol w="1326853"/>
                    <a:gridCol w="1008112"/>
                  </a:tblGrid>
                  <a:tr h="352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 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1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2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100">
                              <a:effectLst/>
                            </a:rPr>
                            <a:t>4</a:t>
                          </a:r>
                          <a:endParaRPr lang="ru-RU" sz="11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39361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28070" r="-218205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57258" t="-28070" r="-243145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90000" t="-28070" r="-174091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393578" t="-28070" r="-75688" b="-5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652121" t="-28070" b="-51316"/>
                          </a:stretch>
                        </a:blipFill>
                      </a:tcPr>
                    </a:tc>
                  </a:tr>
                  <a:tr h="70591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ru-RU" sz="1600" dirty="0">
                              <a:effectLst/>
                            </a:rPr>
                            <a:t>Вероятность разорения фирмы</a:t>
                          </a:r>
                          <a:endParaRPr lang="ru-RU" sz="16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0,2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0,5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0,7</a:t>
                          </a:r>
                          <a:endParaRPr lang="ru-RU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49555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0,9</a:t>
                          </a:r>
                          <a:endParaRPr lang="ru-RU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1555" y="493837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 </a:t>
            </a:r>
            <a:r>
              <a:rPr lang="en-US" sz="2400" dirty="0" smtClean="0"/>
              <a:t>=</a:t>
            </a:r>
            <a:r>
              <a:rPr lang="ru-RU" sz="2400" dirty="0" smtClean="0"/>
              <a:t> </a:t>
            </a:r>
            <a:r>
              <a:rPr lang="en-US" sz="2400" dirty="0" smtClean="0"/>
              <a:t>0,2916*0,2+0,0686*0,5+0,0036*0,7+0,0001*0,9=0,0860</a:t>
            </a:r>
            <a:endParaRPr lang="ru-RU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3384360" y="1955520"/>
              <a:ext cx="5402880" cy="46706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000" y="1946160"/>
                <a:ext cx="5421600" cy="46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7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00040" y="1187640"/>
              <a:ext cx="8001360" cy="3484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680" y="1178280"/>
                <a:ext cx="802008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А) </a:t>
            </a:r>
            <a:r>
              <a:rPr lang="en-US" dirty="0" smtClean="0"/>
              <a:t>a*b*c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Б)</a:t>
            </a:r>
            <a:r>
              <a:rPr lang="en-US" dirty="0" smtClean="0"/>
              <a:t> </a:t>
            </a:r>
            <a:r>
              <a:rPr lang="en-US" dirty="0" err="1" smtClean="0"/>
              <a:t>a+b+c</a:t>
            </a:r>
            <a:r>
              <a:rPr lang="en-US" dirty="0"/>
              <a:t> </a:t>
            </a:r>
            <a:r>
              <a:rPr lang="ru-RU" dirty="0" smtClean="0"/>
              <a:t>или </a:t>
            </a:r>
            <a:r>
              <a:rPr lang="en-US" dirty="0" smtClean="0"/>
              <a:t>1-</a:t>
            </a:r>
            <a:r>
              <a:rPr lang="ru-RU" dirty="0" smtClean="0"/>
              <a:t>(1-</a:t>
            </a:r>
            <a:r>
              <a:rPr lang="en-US" dirty="0" smtClean="0"/>
              <a:t>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В)</a:t>
            </a:r>
            <a:r>
              <a:rPr lang="en-US" dirty="0" smtClean="0"/>
              <a:t> </a:t>
            </a:r>
            <a:r>
              <a:rPr lang="en-US" dirty="0" err="1" smtClean="0"/>
              <a:t>ab+ac+bc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Г)</a:t>
            </a:r>
            <a:r>
              <a:rPr lang="en-US" dirty="0"/>
              <a:t> ab(1-c) + </a:t>
            </a:r>
            <a:r>
              <a:rPr lang="en-US" dirty="0" err="1"/>
              <a:t>bc</a:t>
            </a:r>
            <a:r>
              <a:rPr lang="en-US" dirty="0"/>
              <a:t>(1-a) + ac(1-b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1375200" y="5116680"/>
              <a:ext cx="759600" cy="36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840" y="5107320"/>
                <a:ext cx="778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500040" y="2910960"/>
              <a:ext cx="7903440" cy="220608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680" y="2901600"/>
                <a:ext cx="7922160" cy="22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е данные 6"/>
              <p14:cNvContentPartPr/>
              <p14:nvPr/>
            </p14:nvContentPartPr>
            <p14:xfrm>
              <a:off x="2562840" y="3125520"/>
              <a:ext cx="1089720" cy="26820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3480" y="3116160"/>
                <a:ext cx="110844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0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pPr algn="l"/>
            <a:r>
              <a:rPr lang="ru-RU" sz="2000" b="1" dirty="0"/>
              <a:t>Пусть А, </a:t>
            </a:r>
            <a:r>
              <a:rPr lang="en-US" sz="2000" b="1" dirty="0"/>
              <a:t>B</a:t>
            </a:r>
            <a:r>
              <a:rPr lang="ru-RU" sz="2000" b="1" dirty="0"/>
              <a:t>, </a:t>
            </a:r>
            <a:r>
              <a:rPr lang="en-US" sz="2000" b="1" dirty="0"/>
              <a:t>C</a:t>
            </a:r>
            <a:r>
              <a:rPr lang="ru-RU" sz="2000" b="1" dirty="0"/>
              <a:t>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</a:t>
            </a:r>
            <a:r>
              <a:rPr lang="ru-RU" sz="2000" b="1" dirty="0" smtClean="0"/>
              <a:t>событий.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Пусть</a:t>
            </a:r>
            <a:r>
              <a:rPr lang="en-US" dirty="0" smtClean="0"/>
              <a:t> </a:t>
            </a:r>
            <a:r>
              <a:rPr lang="ru-RU" dirty="0" smtClean="0"/>
              <a:t>для краткости </a:t>
            </a:r>
            <a:r>
              <a:rPr lang="en-US" dirty="0" smtClean="0"/>
              <a:t>P(A) = a; P(B) = b; P(C)=c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Д) </a:t>
            </a:r>
            <a:r>
              <a:rPr lang="en-US" dirty="0" smtClean="0"/>
              <a:t>a(1-b)(1-c)+(1-a)b(1-c)+(1-a)(1-b)c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Е)</a:t>
            </a:r>
            <a:r>
              <a:rPr lang="en-US" dirty="0" smtClean="0"/>
              <a:t> (1-a)(1-b)(1-c)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Ж)</a:t>
            </a:r>
            <a:r>
              <a:rPr lang="en-US" dirty="0" smtClean="0"/>
              <a:t> 1 - </a:t>
            </a:r>
            <a:r>
              <a:rPr lang="en-US" dirty="0" err="1" smtClean="0"/>
              <a:t>abc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5447160" y="4420080"/>
              <a:ext cx="438120" cy="3308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800" y="4410720"/>
                <a:ext cx="4568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е данные 3"/>
              <p14:cNvContentPartPr/>
              <p14:nvPr/>
            </p14:nvContentPartPr>
            <p14:xfrm>
              <a:off x="723600" y="3286080"/>
              <a:ext cx="5920560" cy="1384560"/>
            </p14:xfrm>
          </p:contentPart>
        </mc:Choice>
        <mc:Fallback>
          <p:pic>
            <p:nvPicPr>
              <p:cNvPr id="4" name="Рукописные данные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240" y="3276720"/>
                <a:ext cx="593928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Бросают две игральные кости. Чему равна вероятность того, что сумма очков, выпавших на обеих костях, не превзойдёт 5?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001401"/>
              </p:ext>
            </p:extLst>
          </p:nvPr>
        </p:nvGraphicFramePr>
        <p:xfrm>
          <a:off x="467544" y="2564904"/>
          <a:ext cx="82296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15117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348480" y="2473560"/>
              <a:ext cx="6697440" cy="9201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2464200"/>
                <a:ext cx="6716160" cy="9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6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Бросают две игральные кости. Чему равна вероятность того, что сумма очков, выпавших на обеих костях, не превзойдёт 5?</a:t>
            </a:r>
            <a:r>
              <a:rPr lang="en-US" sz="2800" dirty="0" smtClean="0"/>
              <a:t> 36 – </a:t>
            </a:r>
            <a:r>
              <a:rPr lang="ru-RU" sz="2800" dirty="0" smtClean="0"/>
              <a:t>всего. </a:t>
            </a:r>
            <a:r>
              <a:rPr lang="en-US" sz="2800" dirty="0" smtClean="0"/>
              <a:t>P=10/36</a:t>
            </a: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33912"/>
              </p:ext>
            </p:extLst>
          </p:nvPr>
        </p:nvGraphicFramePr>
        <p:xfrm>
          <a:off x="467544" y="2564904"/>
          <a:ext cx="82296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15117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5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Парадокс Монти Холла</a:t>
            </a:r>
            <a:endParaRPr lang="ru-RU" dirty="0"/>
          </a:p>
        </p:txBody>
      </p:sp>
      <p:pic>
        <p:nvPicPr>
          <p:cNvPr id="1026" name="Picture 2" descr="C:\Users\Inna\Desktop\NEW HAPPINES\GeekBrains\Веб2\paradoks-monti-hola-objasneni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6" y="1196752"/>
            <a:ext cx="3630452" cy="21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49</a:t>
            </a:fld>
            <a:endParaRPr lang="ru-RU"/>
          </a:p>
        </p:txBody>
      </p:sp>
      <p:pic>
        <p:nvPicPr>
          <p:cNvPr id="1027" name="Picture 3" descr="C:\Users\Inna\Desktop\NEW HAPPINES\GeekBrains\Веб2\Монти-холл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0" y="3717032"/>
            <a:ext cx="6912768" cy="285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285434" y="4149080"/>
            <a:ext cx="1763688" cy="99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 – машина;</a:t>
            </a:r>
          </a:p>
          <a:p>
            <a:pPr algn="ctr"/>
            <a:r>
              <a:rPr lang="ru-RU" dirty="0" smtClean="0"/>
              <a:t>0 – коза.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95936" y="1196752"/>
            <a:ext cx="4536504" cy="24482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Три двери: за одной машина, за двумя – козы. Ведущий знает, где кто.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Игрок выбирает любую дверь (но не открывает)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Ведущий открывает дверь, за которой коза.</a:t>
            </a:r>
          </a:p>
          <a:p>
            <a:pPr marL="342900" indent="-342900" algn="ctr">
              <a:buAutoNum type="arabicPeriod"/>
            </a:pPr>
            <a:r>
              <a:rPr lang="ru-RU" dirty="0" smtClean="0"/>
              <a:t>Остаются 2 двери. Игрок решает, менять свой выбор или нет.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3786480" y="6634800"/>
              <a:ext cx="928800" cy="14328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7120" y="6625440"/>
                <a:ext cx="947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Рукописные данные 6"/>
              <p14:cNvContentPartPr/>
              <p14:nvPr/>
            </p14:nvContentPartPr>
            <p14:xfrm>
              <a:off x="1946880" y="1161000"/>
              <a:ext cx="5009760" cy="545616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7520" y="1151640"/>
                <a:ext cx="5028480" cy="54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4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Примеры поверхностей 2-го порядка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C:\Users\Inna\Desktop\Geekbrains\ВВМ_3\поверхност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08721"/>
            <a:ext cx="8324850" cy="52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 дискретный закон распределения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799"/>
            <a:ext cx="7776864" cy="273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50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352928" cy="16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30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6591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51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501008"/>
            <a:ext cx="7607971" cy="10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11559" y="4653136"/>
            <a:ext cx="7607971" cy="13681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Средний выигрыш = 13 руб.</a:t>
            </a:r>
          </a:p>
          <a:p>
            <a:pPr algn="ctr"/>
            <a:r>
              <a:rPr lang="ru-RU" dirty="0" smtClean="0"/>
              <a:t>Самый вероятный выигрыш = 0 руб.</a:t>
            </a:r>
          </a:p>
          <a:p>
            <a:pPr algn="ctr"/>
            <a:r>
              <a:rPr lang="ru-RU" dirty="0" smtClean="0"/>
              <a:t>Гистограмма!! 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е данные 6"/>
              <p14:cNvContentPartPr/>
              <p14:nvPr/>
            </p14:nvContentPartPr>
            <p14:xfrm>
              <a:off x="598320" y="3643200"/>
              <a:ext cx="7581600" cy="78624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960" y="3633840"/>
                <a:ext cx="7600320" cy="8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5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Распределение числа выигрышных билетов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560337"/>
              </p:ext>
            </p:extLst>
          </p:nvPr>
        </p:nvGraphicFramePr>
        <p:xfrm>
          <a:off x="755576" y="1628800"/>
          <a:ext cx="7571184" cy="44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 наименьших квадратов (МНК), линейная регрессия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Жизнь: </a:t>
            </a:r>
            <a:r>
              <a:rPr lang="en-US" sz="2000" dirty="0" smtClean="0"/>
              <a:t>Y</a:t>
            </a:r>
            <a:r>
              <a:rPr lang="ru-RU" sz="2000" dirty="0" smtClean="0"/>
              <a:t>, </a:t>
            </a:r>
            <a:r>
              <a:rPr lang="en-US" sz="2000" dirty="0" smtClean="0"/>
              <a:t>X (</a:t>
            </a:r>
            <a:r>
              <a:rPr lang="ru-RU" sz="2000" dirty="0" smtClean="0"/>
              <a:t>наблюдаемая величина, собрали данные).</a:t>
            </a:r>
          </a:p>
          <a:p>
            <a:r>
              <a:rPr lang="ru-RU" sz="2000" dirty="0" smtClean="0"/>
              <a:t>Хотим оценить, как </a:t>
            </a:r>
            <a:r>
              <a:rPr lang="en-US" sz="2000" dirty="0" smtClean="0"/>
              <a:t>Y </a:t>
            </a:r>
            <a:r>
              <a:rPr lang="ru-RU" sz="2000" dirty="0" smtClean="0"/>
              <a:t>зависит от </a:t>
            </a:r>
            <a:r>
              <a:rPr lang="en-US" sz="2000" dirty="0" smtClean="0"/>
              <a:t>X (</a:t>
            </a:r>
            <a:r>
              <a:rPr lang="ru-RU" sz="2000" dirty="0" smtClean="0"/>
              <a:t>например, почасовой доход от числа лет обучения) </a:t>
            </a:r>
            <a:r>
              <a:rPr lang="en-US" sz="2000" dirty="0" smtClean="0"/>
              <a:t> Y = a + </a:t>
            </a:r>
            <a:r>
              <a:rPr lang="en-US" sz="2000" dirty="0" err="1" smtClean="0"/>
              <a:t>bX</a:t>
            </a:r>
            <a:endParaRPr lang="en-US" sz="2000" dirty="0" smtClean="0"/>
          </a:p>
          <a:p>
            <a:r>
              <a:rPr lang="ru-RU" sz="2000" dirty="0" smtClean="0"/>
              <a:t>Задача – найти коэффициенты </a:t>
            </a:r>
            <a:r>
              <a:rPr lang="en-US" sz="2000" dirty="0" smtClean="0"/>
              <a:t>a, b.</a:t>
            </a:r>
          </a:p>
          <a:p>
            <a:r>
              <a:rPr lang="en-US" sz="2000" dirty="0" smtClean="0"/>
              <a:t>Y </a:t>
            </a:r>
            <a:r>
              <a:rPr lang="ru-RU" sz="2000" dirty="0" smtClean="0"/>
              <a:t>в модели и «в жизни» будут различаться.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53</a:t>
            </a:fld>
            <a:endParaRPr lang="ru-RU"/>
          </a:p>
        </p:txBody>
      </p:sp>
      <p:pic>
        <p:nvPicPr>
          <p:cNvPr id="1026" name="Picture 2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" y="3634695"/>
            <a:ext cx="3888432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54" y="3878195"/>
            <a:ext cx="44620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2919960" y="2625480"/>
              <a:ext cx="1090080" cy="136656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0600" y="2616120"/>
                <a:ext cx="1108800" cy="13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2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54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1" y="1052736"/>
            <a:ext cx="833559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600" dirty="0" smtClean="0"/>
              <a:t>Коэффициент детерминации – для оценки качества модели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55</a:t>
            </a:fld>
            <a:endParaRPr lang="ru-RU"/>
          </a:p>
        </p:txBody>
      </p:sp>
      <p:pic>
        <p:nvPicPr>
          <p:cNvPr id="2050" name="Picture 2" descr="ÐÐ°ÑÑÐ¸Ð½ÐºÐ¸ Ð¿Ð¾ Ð·Ð°Ð¿ÑÐ¾ÑÑ ÐºÐ¾ÑÑÑÐ¸ÑÐ¸ÐµÐ½Ñ Ð´ÐµÑÐµÑÐ¼Ð¸Ð½Ð°ÑÐ¸Ð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06914"/>
            <a:ext cx="7101847" cy="491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3956040" y="3616560"/>
              <a:ext cx="1857600" cy="16344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6680" y="3607200"/>
                <a:ext cx="1876320" cy="16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56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е данные 1"/>
              <p14:cNvContentPartPr/>
              <p14:nvPr/>
            </p14:nvContentPartPr>
            <p14:xfrm>
              <a:off x="6125760" y="2170080"/>
              <a:ext cx="360" cy="36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6400" y="2160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6</a:t>
            </a:fld>
            <a:endParaRPr lang="ru-RU"/>
          </a:p>
        </p:txBody>
      </p:sp>
      <p:pic>
        <p:nvPicPr>
          <p:cNvPr id="2050" name="Picture 2" descr="C:\Users\Inna\Desktop\Geekbrains\ВВМ_2\Веб-2\Изобрази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3" y="1052736"/>
            <a:ext cx="852931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868144" y="5661248"/>
            <a:ext cx="2880321" cy="360040"/>
          </a:xfrm>
          <a:prstGeom prst="rect">
            <a:avLst/>
          </a:prstGeom>
          <a:ln w="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Фрагмент работы Максима </a:t>
            </a:r>
            <a:r>
              <a:rPr lang="ru-RU" sz="1400" dirty="0" err="1" smtClean="0"/>
              <a:t>Аласкарова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949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ДЗ№3 </a:t>
            </a:r>
            <a:r>
              <a:rPr lang="en-US" dirty="0" smtClean="0"/>
              <a:t>#4.</a:t>
            </a:r>
            <a:r>
              <a:rPr lang="ru-RU" dirty="0" smtClean="0"/>
              <a:t>1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fontAlgn="base">
              <a:buNone/>
            </a:pPr>
            <a:r>
              <a:rPr lang="ru-RU" dirty="0" smtClean="0"/>
              <a:t>Решите </a:t>
            </a:r>
            <a:r>
              <a:rPr lang="ru-RU" dirty="0"/>
              <a:t>систему </a:t>
            </a:r>
            <a:r>
              <a:rPr lang="ru-RU" dirty="0" smtClean="0"/>
              <a:t>уравнений:</a:t>
            </a:r>
            <a:endParaRPr lang="ru-RU" dirty="0"/>
          </a:p>
          <a:p>
            <a:r>
              <a:rPr lang="ru-RU" dirty="0"/>
              <a:t>y = x</a:t>
            </a:r>
            <a:r>
              <a:rPr lang="ru-RU" baseline="30000" dirty="0"/>
              <a:t>2</a:t>
            </a:r>
            <a:r>
              <a:rPr lang="ru-RU" dirty="0"/>
              <a:t> – </a:t>
            </a:r>
            <a:r>
              <a:rPr lang="ru-RU" dirty="0" smtClean="0"/>
              <a:t>1</a:t>
            </a:r>
            <a:r>
              <a:rPr lang="en-US" dirty="0" smtClean="0"/>
              <a:t> (1)</a:t>
            </a:r>
            <a:endParaRPr lang="ru-RU" dirty="0"/>
          </a:p>
          <a:p>
            <a:r>
              <a:rPr lang="ru-RU" dirty="0" err="1"/>
              <a:t>exp</a:t>
            </a:r>
            <a:r>
              <a:rPr lang="ru-RU" dirty="0"/>
              <a:t>(x) + x∙(1 – y) </a:t>
            </a:r>
            <a:r>
              <a:rPr lang="ru-RU" dirty="0" smtClean="0"/>
              <a:t>= 1</a:t>
            </a:r>
            <a:r>
              <a:rPr lang="en-US" dirty="0" smtClean="0"/>
              <a:t> (2)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е данные 5"/>
              <p14:cNvContentPartPr/>
              <p14:nvPr/>
            </p14:nvContentPartPr>
            <p14:xfrm>
              <a:off x="3402360" y="2125440"/>
              <a:ext cx="4054320" cy="391140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3000" y="2116080"/>
                <a:ext cx="4073040" cy="39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7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dirty="0" smtClean="0"/>
              <a:t>!</a:t>
            </a:r>
            <a:r>
              <a:rPr lang="ru-RU" dirty="0" smtClean="0"/>
              <a:t>Область допустимых значений исследуется по исходной задаче.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6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ДЗ№3 </a:t>
            </a:r>
            <a:r>
              <a:rPr lang="en-US" dirty="0" smtClean="0"/>
              <a:t>#4.2)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fontAlgn="base">
              <a:buNone/>
            </a:pPr>
            <a:r>
              <a:rPr lang="ru-RU" dirty="0" smtClean="0"/>
              <a:t>Решите </a:t>
            </a:r>
            <a:r>
              <a:rPr lang="ru-RU" dirty="0"/>
              <a:t>систему уравнений и неравенств:</a:t>
            </a:r>
          </a:p>
          <a:p>
            <a:r>
              <a:rPr lang="ru-RU" dirty="0"/>
              <a:t>y = x</a:t>
            </a:r>
            <a:r>
              <a:rPr lang="ru-RU" baseline="30000" dirty="0"/>
              <a:t>2</a:t>
            </a:r>
            <a:r>
              <a:rPr lang="ru-RU" dirty="0"/>
              <a:t> – </a:t>
            </a:r>
            <a:r>
              <a:rPr lang="ru-RU" dirty="0" smtClean="0"/>
              <a:t>1</a:t>
            </a:r>
            <a:r>
              <a:rPr lang="en-US" dirty="0" smtClean="0"/>
              <a:t> (1)</a:t>
            </a:r>
            <a:endParaRPr lang="ru-RU" dirty="0"/>
          </a:p>
          <a:p>
            <a:r>
              <a:rPr lang="ru-RU" dirty="0" err="1"/>
              <a:t>exp</a:t>
            </a:r>
            <a:r>
              <a:rPr lang="ru-RU" dirty="0"/>
              <a:t>(x) + x∙(1 – y) &gt; </a:t>
            </a:r>
            <a:r>
              <a:rPr lang="ru-RU" dirty="0" smtClean="0"/>
              <a:t>1</a:t>
            </a:r>
            <a:r>
              <a:rPr lang="en-US" dirty="0" smtClean="0"/>
              <a:t> (2)</a:t>
            </a:r>
          </a:p>
          <a:p>
            <a:endParaRPr lang="en-US" dirty="0"/>
          </a:p>
          <a:p>
            <a:r>
              <a:rPr lang="ru-RU" dirty="0" smtClean="0"/>
              <a:t>Подставить (1) в (2), получить функцию одной переменной.</a:t>
            </a:r>
            <a:endParaRPr lang="ru-RU" dirty="0"/>
          </a:p>
          <a:p>
            <a:pPr marL="109728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EABE-E4EE-4532-AC24-B9B93503644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8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3896</TotalTime>
  <Words>1581</Words>
  <Application>Microsoft Office PowerPoint</Application>
  <PresentationFormat>Экран (4:3)</PresentationFormat>
  <Paragraphs>251</Paragraphs>
  <Slides>56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Вебинар 3</vt:lpstr>
      <vt:lpstr>План</vt:lpstr>
      <vt:lpstr>Видеоразбор ДЗ_3:</vt:lpstr>
      <vt:lpstr>К ДЗ_3 №5 2) Общий вид уравнения поверхности 2-го порядка</vt:lpstr>
      <vt:lpstr>Примеры поверхностей 2-го порядка</vt:lpstr>
      <vt:lpstr>+</vt:lpstr>
      <vt:lpstr>ДЗ№3 #4.1)</vt:lpstr>
      <vt:lpstr>!Область допустимых значений исследуется по исходной задаче.</vt:lpstr>
      <vt:lpstr>ДЗ№3 #4.2)</vt:lpstr>
      <vt:lpstr>Презентация PowerPoint</vt:lpstr>
      <vt:lpstr>Презентация PowerPoint</vt:lpstr>
      <vt:lpstr>Презентация PowerPoint</vt:lpstr>
      <vt:lpstr>Или</vt:lpstr>
      <vt:lpstr>ДЗ№4, #1</vt:lpstr>
      <vt:lpstr>По мотивам проверки ДЗ № 3-4: тригонометрическая окружность</vt:lpstr>
      <vt:lpstr>По мотивам проверки ДЗ № 3-4: тригонометрическая окружность и синусоида</vt:lpstr>
      <vt:lpstr>Презентация PowerPoint</vt:lpstr>
      <vt:lpstr>ДЗ№4, #3 Задача Бюффона о бросании иглы</vt:lpstr>
      <vt:lpstr>   ДЗ№4, #4* (алгоритм) Решите аналитически и потом численно (в программе) уравнение, зависящее от параметра а:  sin(а*x)=0 при условии: 0.01&lt;a&lt;0.02, 100&lt;х&lt;500.   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Переходим к теории вероятностей</vt:lpstr>
      <vt:lpstr>Формула вероятности (реализация данного события в одном испытании)</vt:lpstr>
      <vt:lpstr>Пример</vt:lpstr>
      <vt:lpstr>Теорема сложения: P (A+B) = P (B+A) = P(A)+P(B)-P(AB) – ИЛИ – Теорема умножения:                            - И -</vt:lpstr>
      <vt:lpstr>P (A+B) = P (B+A) = P(A)+P(B)-P(AB) – ИЛИ – Теорема сложения                                 - И -Теорема умножения</vt:lpstr>
      <vt:lpstr>Презентация PowerPoint</vt:lpstr>
      <vt:lpstr>Презентация PowerPoint</vt:lpstr>
      <vt:lpstr>         Геометрическая вероятность   В квадрат со стороной, равной а, вписан круг. Найти вероятность того, что произвольно взятая в квадрате точка попадёт и в круг. </vt:lpstr>
      <vt:lpstr>  В квадрат со стороной, равной а, вписан круг. Найти вероятность того, что произвольно взятая в квадрате точка попадёт и в круг. </vt:lpstr>
      <vt:lpstr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vt:lpstr>
      <vt:lpstr>Два человека условились встретиться в определённом месте между 12 и 13 часами. Пришедший первым ждёт другого 20 минут, после чего уходит. Чему равна вероятность встречи, если каждый из них может прийти наудачу независимо от другого в течение указанного часа?</vt:lpstr>
      <vt:lpstr>Телефонный номер состоит из 7 цифр, он не может начинаться с 0. Найти вероятность того, что все цифры в телефоне а) одинаковые б) разные. </vt:lpstr>
      <vt:lpstr>Телефонный номер состоит из 7 цифр, он не может начинаться с 0. Найти вероятность того, что все цифры в телефоне а) одинаковые б) разные. </vt:lpstr>
      <vt:lpstr>Презентация PowerPoint</vt:lpstr>
      <vt:lpstr>  В ящике 10 красных и 5 синих пуговиц. Наугад вынуты 2 пуговицы. Какова вероятность того, что пуговицы окажутся одноцветными? </vt:lpstr>
      <vt:lpstr>Сколько раз надо бросить игральную кость, чтобы на 95% быть уверенным в том, чтобы хотя бы в одном бросании появится 3-ка? </vt:lpstr>
      <vt:lpstr>Сколько раз надо бросить игральную кость, чтобы на 95% быть уверенным в том, чтобы хотя бы в одном бросании появится 3-ка? </vt:lpstr>
      <vt:lpstr>Презентация PowerPoint</vt:lpstr>
      <vt:lpstr>Презентация PowerPoint</vt:lpstr>
      <vt:lpstr>  Фирма участвует в 4-х проектах, каждый из которых может окончиться неудачей с вероятностью 0,1. В случае неудачи в одном проекте, вероятность разорения фирмы равна  20%, двух – 50%, трёх – 70%, четырёх – 90%. Определите вероятность разорения фирмы.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Пусть А, B, C – три произвольных события. Их вероятности А, В, С. Найти выражение для событий, состоящих в том, что произошли: а) все три события, б) хотя бы одно из событий, в) хотя бы два из событий, г) два и только два события; д) ровно одно событие, е) ни одно событие не произошло, ж) не более двух событий. </vt:lpstr>
      <vt:lpstr>Бросают две игральные кости. Чему равна вероятность того, что сумма очков, выпавших на обеих костях, не превзойдёт 5? </vt:lpstr>
      <vt:lpstr>Бросают две игральные кости. Чему равна вероятность того, что сумма очков, выпавших на обеих костях, не превзойдёт 5? 36 – всего. P=10/36</vt:lpstr>
      <vt:lpstr>Парадокс Монти Холла</vt:lpstr>
      <vt:lpstr>Про дискретный закон распределения</vt:lpstr>
      <vt:lpstr>Презентация PowerPoint</vt:lpstr>
      <vt:lpstr>Распределение числа выигрышных билетов</vt:lpstr>
      <vt:lpstr>Метод наименьших квадратов (МНК), линейная регрессия</vt:lpstr>
      <vt:lpstr>Презентация PowerPoint</vt:lpstr>
      <vt:lpstr>Коэффициент детерминации – для оценки качества модели</vt:lpstr>
      <vt:lpstr>Презентация PowerPoint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</dc:creator>
  <cp:lastModifiedBy>Inna</cp:lastModifiedBy>
  <cp:revision>133</cp:revision>
  <dcterms:created xsi:type="dcterms:W3CDTF">2019-04-20T14:51:08Z</dcterms:created>
  <dcterms:modified xsi:type="dcterms:W3CDTF">2019-12-01T18:55:14Z</dcterms:modified>
</cp:coreProperties>
</file>